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57"/>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0" r:id="rId18"/>
    <p:sldId id="309" r:id="rId19"/>
    <p:sldId id="308" r:id="rId20"/>
    <p:sldId id="307" r:id="rId21"/>
    <p:sldId id="306" r:id="rId22"/>
    <p:sldId id="305" r:id="rId23"/>
    <p:sldId id="304" r:id="rId24"/>
    <p:sldId id="303" r:id="rId25"/>
    <p:sldId id="302" r:id="rId26"/>
    <p:sldId id="301" r:id="rId27"/>
    <p:sldId id="300" r:id="rId28"/>
    <p:sldId id="299" r:id="rId29"/>
    <p:sldId id="298" r:id="rId30"/>
    <p:sldId id="297" r:id="rId31"/>
    <p:sldId id="296" r:id="rId32"/>
    <p:sldId id="295" r:id="rId33"/>
    <p:sldId id="294" r:id="rId34"/>
    <p:sldId id="293" r:id="rId35"/>
    <p:sldId id="292" r:id="rId36"/>
    <p:sldId id="291" r:id="rId37"/>
    <p:sldId id="290" r:id="rId38"/>
    <p:sldId id="289" r:id="rId39"/>
    <p:sldId id="288" r:id="rId40"/>
    <p:sldId id="287" r:id="rId41"/>
    <p:sldId id="286" r:id="rId42"/>
    <p:sldId id="285" r:id="rId43"/>
    <p:sldId id="284" r:id="rId44"/>
    <p:sldId id="283" r:id="rId45"/>
    <p:sldId id="282" r:id="rId46"/>
    <p:sldId id="281" r:id="rId47"/>
    <p:sldId id="280" r:id="rId48"/>
    <p:sldId id="279" r:id="rId49"/>
    <p:sldId id="272" r:id="rId50"/>
    <p:sldId id="273" r:id="rId51"/>
    <p:sldId id="274" r:id="rId52"/>
    <p:sldId id="275" r:id="rId53"/>
    <p:sldId id="276" r:id="rId54"/>
    <p:sldId id="277" r:id="rId55"/>
    <p:sldId id="278" r:id="rId56"/>
  </p:sldIdLst>
  <p:sldSz cx="9144000" cy="5143500" type="screen16x9"/>
  <p:notesSz cx="6858000" cy="9144000"/>
  <p:embeddedFontLst>
    <p:embeddedFont>
      <p:font typeface="Arial Black" panose="020B0A04020102020204" pitchFamily="34" charset="0"/>
      <p:regular r:id="rId58"/>
      <p:bold r:id="rId59"/>
    </p:embeddedFont>
    <p:embeddedFont>
      <p:font typeface="Calibri" panose="020F0502020204030204" pitchFamily="34" charset="0"/>
      <p:regular r:id="rId60"/>
      <p:bold r:id="rId61"/>
      <p:italic r:id="rId62"/>
      <p:boldItalic r:id="rId63"/>
    </p:embeddedFont>
    <p:embeddedFont>
      <p:font typeface="Cambria" panose="02040503050406030204" pitchFamily="18" charset="0"/>
      <p:regular r:id="rId64"/>
      <p:bold r:id="rId65"/>
      <p:italic r:id="rId66"/>
      <p:boldItalic r:id="rId67"/>
    </p:embeddedFont>
    <p:embeddedFont>
      <p:font typeface="Corben" panose="020B0604020202020204" charset="0"/>
      <p:regular r:id="rId68"/>
      <p:bold r:id="rId69"/>
    </p:embeddedFont>
    <p:embeddedFont>
      <p:font typeface="Quattrocento Sans" panose="020B0502050000020003" pitchFamily="34" charset="0"/>
      <p:regular r:id="rId70"/>
      <p:bold r:id="rId71"/>
      <p:italic r:id="rId72"/>
      <p:boldItalic r:id="rId73"/>
    </p:embeddedFont>
    <p:embeddedFont>
      <p:font typeface="Verdana" panose="020B060403050404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6E5F7D-C3F3-467A-83C7-74014FE244E4}" v="92" dt="2023-08-06T16:55:58.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4.fntdata"/><Relationship Id="rId82"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8" name="Google Shape;12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1" name="Google Shape;140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8" name="Google Shape;140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4" name="Google Shape;1414;p1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1" name="Google Shape;1421;p1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8" name="Google Shape;1428;p1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4" name="Google Shape;1434;p1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43" name="Google Shape;134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25eaea65f9a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25eaea65f9a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4" name="Google Shape;13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1" name="Google Shape;137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5" name="Google Shape;130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https://unsplash.com/photos/uXB-7la5vqA</a:t>
            </a:r>
            <a:endParaRPr/>
          </a:p>
        </p:txBody>
      </p:sp>
      <p:sp>
        <p:nvSpPr>
          <p:cNvPr id="1306" name="Google Shape;130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8" name="Google Shape;137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5" name="Google Shape;138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3" name="Google Shape;139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1" name="Google Shape;140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6" name="Google Shape;140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3" name="Google Shape;1413;p1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25dd80e5245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0" name="Google Shape;1420;g25dd80e5245_1_2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25dd80e5245_1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7" name="Google Shape;1427;g25dd80e5245_1_3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25dd80e5245_1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4" name="Google Shape;1434;g25dd80e5245_1_6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25dd80e5245_1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3" name="Google Shape;1443;g25dd80e5245_1_6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43" name="Google Shape;134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25dd80e5245_1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9" name="Google Shape;1449;g25dd80e5245_1_7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25eaea65f9a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7" name="Google Shape;1457;g25eaea65f9a_0_3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5eaea65f9a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5" name="Google Shape;1465;g25eaea65f9a_0_4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25eaea65f9a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1" name="Google Shape;1471;g25eaea65f9a_0_5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25eaea65f9a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8" name="Google Shape;1478;g25eaea65f9a_0_5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25eaea65f9a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4" name="Google Shape;1484;g25eaea65f9a_0_7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25eaea65f9a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1" name="Google Shape;1491;g25eaea65f9a_0_8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25eaea65f9a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9" name="Google Shape;1499;g25eaea65f9a_0_9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5eaea65f9a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6" name="Google Shape;1506;g25eaea65f9a_0_10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25eaea65f9a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3" name="Google Shape;1513;g25eaea65f9a_0_11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7" name="Google Shape;135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25eaea65f9a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1" name="Google Shape;1521;g25eaea65f9a_0_12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5eaea65f9a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7" name="Google Shape;1527;g25eaea65f9a_0_13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25f27d9a574_1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3" name="Google Shape;1533;g25f27d9a574_1_6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25f27d9a574_1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9" name="Google Shape;1539;g25f27d9a574_1_6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25f27d9a574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5" name="Google Shape;1545;g25f27d9a574_1_7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25f27d9a574_1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2" name="Google Shape;1552;g25f27d9a574_1_8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25f27d9a574_1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8" name="Google Shape;1558;g25f27d9a574_1_9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25f27d9a574_1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4" name="Google Shape;1564;g25f27d9a574_1_10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1" name="Google Shape;1441;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42" name="Google Shape;1442;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2" name="Google Shape;145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6" name="Google Shape;13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8" name="Google Shape;145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4" name="Google Shape;146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5" name="Google Shape;147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1484" name="Google Shape;148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8" name="Google Shape;150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2" name="Google Shape;137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7" name="Google Shape;13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6" name="Google Shape;1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4" name="Google Shape;139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4085819" y="519522"/>
            <a:ext cx="4209528" cy="2058584"/>
          </a:xfrm>
          <a:prstGeom prst="rect">
            <a:avLst/>
          </a:prstGeom>
          <a:noFill/>
          <a:ln>
            <a:noFill/>
          </a:ln>
        </p:spPr>
        <p:txBody>
          <a:bodyPr spcFirstLastPara="1" wrap="square" lIns="0" tIns="45700" rIns="0" bIns="45700" anchor="b" anchorCtr="0">
            <a:no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2"/>
          <p:cNvSpPr txBox="1">
            <a:spLocks noGrp="1"/>
          </p:cNvSpPr>
          <p:nvPr>
            <p:ph type="subTitle" idx="1"/>
          </p:nvPr>
        </p:nvSpPr>
        <p:spPr>
          <a:xfrm>
            <a:off x="4068218" y="2578106"/>
            <a:ext cx="4229910" cy="573330"/>
          </a:xfrm>
          <a:prstGeom prst="rect">
            <a:avLst/>
          </a:prstGeom>
          <a:noFill/>
          <a:ln>
            <a:noFill/>
          </a:ln>
        </p:spPr>
        <p:txBody>
          <a:bodyPr spcFirstLastPara="1" wrap="square" lIns="0" tIns="45700" rIns="0" bIns="45700" anchor="t" anchorCtr="0">
            <a:normAutofit/>
          </a:bodyPr>
          <a:lstStyle>
            <a:lvl1pPr lvl="0" algn="l">
              <a:lnSpc>
                <a:spcPct val="100000"/>
              </a:lnSpc>
              <a:spcBef>
                <a:spcPts val="400"/>
              </a:spcBef>
              <a:spcAft>
                <a:spcPts val="0"/>
              </a:spcAft>
              <a:buClr>
                <a:schemeClr val="lt1"/>
              </a:buClr>
              <a:buSzPts val="2100"/>
              <a:buNone/>
              <a:defRPr sz="2100">
                <a:solidFill>
                  <a:schemeClr val="lt1"/>
                </a:solidFill>
                <a:latin typeface="Quattrocento Sans"/>
                <a:ea typeface="Quattrocento Sans"/>
                <a:cs typeface="Quattrocento Sans"/>
                <a:sym typeface="Quattrocento Sans"/>
              </a:defRPr>
            </a:lvl1pPr>
            <a:lvl2pPr lvl="1" algn="ctr">
              <a:lnSpc>
                <a:spcPct val="100000"/>
              </a:lnSpc>
              <a:spcBef>
                <a:spcPts val="50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7" name="Google Shape;17;p2"/>
          <p:cNvSpPr/>
          <p:nvPr/>
        </p:nvSpPr>
        <p:spPr>
          <a:xfrm>
            <a:off x="0" y="4731990"/>
            <a:ext cx="9144000" cy="41151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8" name="Google Shape;18;p2"/>
          <p:cNvGrpSpPr/>
          <p:nvPr/>
        </p:nvGrpSpPr>
        <p:grpSpPr>
          <a:xfrm>
            <a:off x="88334" y="0"/>
            <a:ext cx="3088831" cy="5001210"/>
            <a:chOff x="117748" y="1"/>
            <a:chExt cx="3527025" cy="6668280"/>
          </a:xfrm>
        </p:grpSpPr>
        <p:sp>
          <p:nvSpPr>
            <p:cNvPr id="19" name="Google Shape;19;p2"/>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 name="Google Shape;20;p2"/>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 name="Google Shape;21;p2"/>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 name="Google Shape;22;p2"/>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 name="Google Shape;23;p2"/>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 name="Google Shape;24;p2"/>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 name="Google Shape;25;p2"/>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 name="Google Shape;26;p2"/>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 name="Google Shape;27;p2"/>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 name="Google Shape;28;p2"/>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 name="Google Shape;29;p2"/>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 name="Google Shape;30;p2"/>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 name="Google Shape;31;p2"/>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 name="Google Shape;32;p2"/>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 name="Google Shape;33;p2"/>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 name="Google Shape;34;p2"/>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 name="Google Shape;35;p2"/>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 name="Google Shape;36;p2"/>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 name="Google Shape;37;p2"/>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 name="Google Shape;38;p2"/>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 name="Google Shape;39;p2"/>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 name="Google Shape;40;p2"/>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 name="Google Shape;41;p2"/>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 name="Google Shape;42;p2"/>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 name="Google Shape;43;p2"/>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 name="Google Shape;44;p2"/>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 name="Google Shape;45;p2"/>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 name="Google Shape;46;p2"/>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 name="Google Shape;47;p2"/>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 name="Google Shape;48;p2"/>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 name="Google Shape;49;p2"/>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 name="Google Shape;50;p2"/>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 name="Google Shape;51;p2"/>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2" name="Google Shape;52;p2"/>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 name="Google Shape;53;p2"/>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 name="Google Shape;54;p2"/>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 name="Google Shape;55;p2"/>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 name="Google Shape;56;p2"/>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 name="Google Shape;57;p2"/>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 name="Google Shape;58;p2"/>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 name="Google Shape;59;p2"/>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 name="Google Shape;60;p2"/>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 name="Google Shape;61;p2"/>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 name="Google Shape;62;p2"/>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 name="Google Shape;63;p2"/>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 name="Google Shape;64;p2"/>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 name="Google Shape;65;p2"/>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6" name="Google Shape;66;p2"/>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7" name="Google Shape;67;p2"/>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 name="Google Shape;68;p2"/>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 name="Google Shape;69;p2"/>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 name="Google Shape;70;p2"/>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 name="Google Shape;71;p2"/>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 name="Google Shape;72;p2"/>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 name="Google Shape;73;p2"/>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 name="Google Shape;74;p2"/>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 name="Google Shape;75;p2"/>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 name="Google Shape;76;p2"/>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 name="Google Shape;77;p2"/>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 name="Google Shape;78;p2"/>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9" name="Google Shape;79;p2"/>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 name="Google Shape;80;p2"/>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 name="Google Shape;81;p2"/>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 name="Google Shape;82;p2"/>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 name="Google Shape;83;p2"/>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 name="Google Shape;84;p2"/>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 name="Google Shape;85;p2"/>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 name="Google Shape;86;p2"/>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 name="Google Shape;87;p2"/>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 name="Google Shape;88;p2"/>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 name="Google Shape;89;p2"/>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 name="Google Shape;90;p2"/>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 name="Google Shape;91;p2"/>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 name="Google Shape;92;p2"/>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 name="Google Shape;93;p2"/>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 name="Google Shape;94;p2"/>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 name="Google Shape;95;p2"/>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 name="Google Shape;96;p2"/>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 name="Google Shape;97;p2"/>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 name="Google Shape;98;p2"/>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 name="Google Shape;99;p2"/>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 name="Google Shape;100;p2"/>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 name="Google Shape;101;p2"/>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 name="Google Shape;102;p2"/>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 name="Google Shape;103;p2"/>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 name="Google Shape;104;p2"/>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 name="Google Shape;105;p2"/>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 name="Google Shape;106;p2"/>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 name="Google Shape;107;p2"/>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 name="Google Shape;108;p2"/>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 name="Google Shape;109;p2"/>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 name="Google Shape;110;p2"/>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 name="Google Shape;111;p2"/>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 name="Google Shape;112;p2"/>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 name="Google Shape;113;p2"/>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 name="Google Shape;114;p2"/>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 name="Google Shape;115;p2"/>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 name="Google Shape;116;p2"/>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 name="Google Shape;117;p2"/>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 name="Google Shape;118;p2"/>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 name="Google Shape;119;p2"/>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 name="Google Shape;120;p2"/>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 name="Google Shape;121;p2"/>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 name="Google Shape;122;p2"/>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 name="Google Shape;123;p2"/>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 name="Google Shape;124;p2"/>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 name="Google Shape;125;p2"/>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 name="Google Shape;126;p2"/>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 name="Google Shape;127;p2"/>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8" name="Google Shape;128;p2"/>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9" name="Google Shape;129;p2"/>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0" name="Google Shape;130;p2"/>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1" name="Google Shape;131;p2"/>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2" name="Google Shape;132;p2"/>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3" name="Google Shape;133;p2"/>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4" name="Google Shape;134;p2"/>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5" name="Google Shape;135;p2"/>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6" name="Google Shape;136;p2"/>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 name="Google Shape;137;p2"/>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8" name="Google Shape;138;p2"/>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9" name="Google Shape;139;p2"/>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0" name="Google Shape;140;p2"/>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1" name="Google Shape;141;p2"/>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2" name="Google Shape;142;p2"/>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3" name="Google Shape;143;p2"/>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4" name="Google Shape;144;p2"/>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5" name="Google Shape;145;p2"/>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 name="Google Shape;146;p2"/>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7" name="Google Shape;147;p2"/>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8" name="Google Shape;148;p2"/>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9" name="Google Shape;149;p2"/>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0" name="Google Shape;150;p2"/>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1" name="Google Shape;151;p2"/>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2" name="Google Shape;152;p2"/>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3" name="Google Shape;153;p2"/>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4" name="Google Shape;154;p2"/>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5" name="Google Shape;155;p2"/>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6" name="Google Shape;156;p2"/>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7" name="Google Shape;157;p2"/>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8" name="Google Shape;158;p2"/>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9" name="Google Shape;159;p2"/>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0" name="Google Shape;160;p2"/>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1" name="Google Shape;161;p2"/>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2" name="Google Shape;162;p2"/>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3" name="Google Shape;163;p2"/>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4" name="Google Shape;164;p2"/>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5" name="Google Shape;165;p2"/>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6" name="Google Shape;166;p2"/>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7" name="Google Shape;167;p2"/>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8" name="Google Shape;168;p2"/>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2"/>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0" name="Google Shape;170;p2"/>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1" name="Google Shape;171;p2"/>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2" name="Google Shape;172;p2"/>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3" name="Google Shape;173;p2"/>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4" name="Google Shape;174;p2"/>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5" name="Google Shape;175;p2"/>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6" name="Google Shape;176;p2"/>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7" name="Google Shape;177;p2"/>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8" name="Google Shape;178;p2"/>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9" name="Google Shape;179;p2"/>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0" name="Google Shape;180;p2"/>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1" name="Google Shape;181;p2"/>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2" name="Google Shape;182;p2"/>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3" name="Google Shape;183;p2"/>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4" name="Google Shape;184;p2"/>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5" name="Google Shape;185;p2"/>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6" name="Google Shape;186;p2"/>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7" name="Google Shape;187;p2"/>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8" name="Google Shape;188;p2"/>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9" name="Google Shape;189;p2"/>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0" name="Google Shape;190;p2"/>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1" name="Google Shape;191;p2"/>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2" name="Google Shape;192;p2"/>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3" name="Google Shape;193;p2"/>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4" name="Google Shape;194;p2"/>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5" name="Google Shape;195;p2"/>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6" name="Google Shape;196;p2"/>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7" name="Google Shape;197;p2"/>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8" name="Google Shape;198;p2"/>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9" name="Google Shape;199;p2"/>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0" name="Google Shape;200;p2"/>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1" name="Google Shape;201;p2"/>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2" name="Google Shape;202;p2"/>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3" name="Google Shape;203;p2"/>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4" name="Google Shape;204;p2"/>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5" name="Google Shape;205;p2"/>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6" name="Google Shape;206;p2"/>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7" name="Google Shape;207;p2"/>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8" name="Google Shape;208;p2"/>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9" name="Google Shape;209;p2"/>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0" name="Google Shape;210;p2"/>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1" name="Google Shape;211;p2"/>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2" name="Google Shape;212;p2"/>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3" name="Google Shape;213;p2"/>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4" name="Google Shape;214;p2"/>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5" name="Google Shape;215;p2"/>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6" name="Google Shape;216;p2"/>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7" name="Google Shape;217;p2"/>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8" name="Google Shape;218;p2"/>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9" name="Google Shape;219;p2"/>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0" name="Google Shape;220;p2"/>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1" name="Google Shape;221;p2"/>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2" name="Google Shape;222;p2"/>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3" name="Google Shape;223;p2"/>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4" name="Google Shape;224;p2"/>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5" name="Google Shape;225;p2"/>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6" name="Google Shape;226;p2"/>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7" name="Google Shape;227;p2"/>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8" name="Google Shape;228;p2"/>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9" name="Google Shape;229;p2"/>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0" name="Google Shape;230;p2"/>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1" name="Google Shape;231;p2"/>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2" name="Google Shape;232;p2"/>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3" name="Google Shape;233;p2"/>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4" name="Google Shape;234;p2"/>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5" name="Google Shape;235;p2"/>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6" name="Google Shape;236;p2"/>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7" name="Google Shape;237;p2"/>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8" name="Google Shape;238;p2"/>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9" name="Google Shape;239;p2"/>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0" name="Google Shape;240;p2"/>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1" name="Google Shape;241;p2"/>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2" name="Google Shape;242;p2"/>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3" name="Google Shape;243;p2"/>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4" name="Google Shape;244;p2"/>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5" name="Google Shape;245;p2"/>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6" name="Google Shape;246;p2"/>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7" name="Google Shape;247;p2"/>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8" name="Google Shape;248;p2"/>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9" name="Google Shape;249;p2"/>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0" name="Google Shape;250;p2"/>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1" name="Google Shape;251;p2"/>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2" name="Google Shape;252;p2"/>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3" name="Google Shape;253;p2"/>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4" name="Google Shape;254;p2"/>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5" name="Google Shape;255;p2"/>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6" name="Google Shape;256;p2"/>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7" name="Google Shape;257;p2"/>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8" name="Google Shape;258;p2"/>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9" name="Google Shape;259;p2"/>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0" name="Google Shape;260;p2"/>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1" name="Google Shape;261;p2"/>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2" name="Google Shape;262;p2"/>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3" name="Google Shape;263;p2"/>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4" name="Google Shape;264;p2"/>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5" name="Google Shape;265;p2"/>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6" name="Google Shape;266;p2"/>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7" name="Google Shape;267;p2"/>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8" name="Google Shape;268;p2"/>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9" name="Google Shape;269;p2"/>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0" name="Google Shape;270;p2"/>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1" name="Google Shape;271;p2"/>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2" name="Google Shape;272;p2"/>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3" name="Google Shape;273;p2"/>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4" name="Google Shape;274;p2"/>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5" name="Google Shape;275;p2"/>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6" name="Google Shape;276;p2"/>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7" name="Google Shape;277;p2"/>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8" name="Google Shape;278;p2"/>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9" name="Google Shape;279;p2"/>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0" name="Google Shape;280;p2"/>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1" name="Google Shape;281;p2"/>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2" name="Google Shape;282;p2"/>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3" name="Google Shape;283;p2"/>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4" name="Google Shape;284;p2"/>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5" name="Google Shape;285;p2"/>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6" name="Google Shape;286;p2"/>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7" name="Google Shape;287;p2"/>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8" name="Google Shape;288;p2"/>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9" name="Google Shape;289;p2"/>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0" name="Google Shape;290;p2"/>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1" name="Google Shape;291;p2"/>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2" name="Google Shape;292;p2"/>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3" name="Google Shape;293;p2"/>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4" name="Google Shape;294;p2"/>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5" name="Google Shape;295;p2"/>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6" name="Google Shape;296;p2"/>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7" name="Google Shape;297;p2"/>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8" name="Google Shape;298;p2"/>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9" name="Google Shape;299;p2"/>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0" name="Google Shape;300;p2"/>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1" name="Google Shape;301;p2"/>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2" name="Google Shape;302;p2"/>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3" name="Google Shape;303;p2"/>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304" name="Google Shape;304;p2"/>
          <p:cNvSpPr txBox="1">
            <a:spLocks noGrp="1"/>
          </p:cNvSpPr>
          <p:nvPr>
            <p:ph type="dt" idx="10"/>
          </p:nvPr>
        </p:nvSpPr>
        <p:spPr>
          <a:xfrm>
            <a:off x="6636350" y="4235549"/>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5" name="Google Shape;305;p2"/>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Full Image">
  <p:cSld name="2_Full Image">
    <p:spTree>
      <p:nvGrpSpPr>
        <p:cNvPr id="1" name="Shape 659"/>
        <p:cNvGrpSpPr/>
        <p:nvPr/>
      </p:nvGrpSpPr>
      <p:grpSpPr>
        <a:xfrm>
          <a:off x="0" y="0"/>
          <a:ext cx="0" cy="0"/>
          <a:chOff x="0" y="0"/>
          <a:chExt cx="0" cy="0"/>
        </a:xfrm>
      </p:grpSpPr>
      <p:sp>
        <p:nvSpPr>
          <p:cNvPr id="660" name="Google Shape;660;p11"/>
          <p:cNvSpPr>
            <a:spLocks noGrp="1"/>
          </p:cNvSpPr>
          <p:nvPr>
            <p:ph type="pic" idx="2"/>
          </p:nvPr>
        </p:nvSpPr>
        <p:spPr>
          <a:xfrm>
            <a:off x="0" y="-1"/>
            <a:ext cx="9144000" cy="2571751"/>
          </a:xfrm>
          <a:prstGeom prst="rect">
            <a:avLst/>
          </a:prstGeom>
          <a:solidFill>
            <a:srgbClr val="F2F2F2"/>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1"/>
        <p:cNvGrpSpPr/>
        <p:nvPr/>
      </p:nvGrpSpPr>
      <p:grpSpPr>
        <a:xfrm>
          <a:off x="0" y="0"/>
          <a:ext cx="0" cy="0"/>
          <a:chOff x="0" y="0"/>
          <a:chExt cx="0" cy="0"/>
        </a:xfrm>
      </p:grpSpPr>
      <p:sp>
        <p:nvSpPr>
          <p:cNvPr id="662" name="Google Shape;662;p12"/>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3" name="Google Shape;663;p12"/>
          <p:cNvSpPr txBox="1">
            <a:spLocks noGrp="1"/>
          </p:cNvSpPr>
          <p:nvPr>
            <p:ph type="body" idx="1"/>
          </p:nvPr>
        </p:nvSpPr>
        <p:spPr>
          <a:xfrm>
            <a:off x="3117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664" name="Google Shape;664;p12"/>
          <p:cNvSpPr txBox="1">
            <a:spLocks noGrp="1"/>
          </p:cNvSpPr>
          <p:nvPr>
            <p:ph type="body" idx="2"/>
          </p:nvPr>
        </p:nvSpPr>
        <p:spPr>
          <a:xfrm>
            <a:off x="48324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665" name="Google Shape;665;p12"/>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p:cSld name="Custom">
    <p:spTree>
      <p:nvGrpSpPr>
        <p:cNvPr id="1" name="Shape 666"/>
        <p:cNvGrpSpPr/>
        <p:nvPr/>
      </p:nvGrpSpPr>
      <p:grpSpPr>
        <a:xfrm>
          <a:off x="0" y="0"/>
          <a:ext cx="0" cy="0"/>
          <a:chOff x="0" y="0"/>
          <a:chExt cx="0" cy="0"/>
        </a:xfrm>
      </p:grpSpPr>
      <p:sp>
        <p:nvSpPr>
          <p:cNvPr id="667" name="Google Shape;667;p13"/>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68" name="Google Shape;668;p13"/>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9" name="Google Shape;669;p13"/>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0" name="Google Shape;670;p13"/>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1" name="Google Shape;671;p13"/>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pic>
        <p:nvPicPr>
          <p:cNvPr id="672" name="Google Shape;672;p13"/>
          <p:cNvPicPr preferRelativeResize="0"/>
          <p:nvPr/>
        </p:nvPicPr>
        <p:blipFill rotWithShape="1">
          <a:blip r:embed="rId2">
            <a:alphaModFix/>
          </a:blip>
          <a:srcRect/>
          <a:stretch/>
        </p:blipFill>
        <p:spPr>
          <a:xfrm>
            <a:off x="457200" y="1352550"/>
            <a:ext cx="4038601" cy="3048000"/>
          </a:xfrm>
          <a:prstGeom prst="rect">
            <a:avLst/>
          </a:prstGeom>
          <a:noFill/>
          <a:ln>
            <a:noFill/>
          </a:ln>
        </p:spPr>
      </p:pic>
      <p:pic>
        <p:nvPicPr>
          <p:cNvPr id="673" name="Google Shape;673;p13"/>
          <p:cNvPicPr preferRelativeResize="0"/>
          <p:nvPr/>
        </p:nvPicPr>
        <p:blipFill rotWithShape="1">
          <a:blip r:embed="rId3">
            <a:alphaModFix/>
          </a:blip>
          <a:srcRect/>
          <a:stretch/>
        </p:blipFill>
        <p:spPr>
          <a:xfrm>
            <a:off x="4648202" y="1341835"/>
            <a:ext cx="4038600" cy="30587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ile">
  <p:cSld name="Title Sile">
    <p:spTree>
      <p:nvGrpSpPr>
        <p:cNvPr id="1" name="Shape 674"/>
        <p:cNvGrpSpPr/>
        <p:nvPr/>
      </p:nvGrpSpPr>
      <p:grpSpPr>
        <a:xfrm>
          <a:off x="0" y="0"/>
          <a:ext cx="0" cy="0"/>
          <a:chOff x="0" y="0"/>
          <a:chExt cx="0" cy="0"/>
        </a:xfrm>
      </p:grpSpPr>
      <p:sp>
        <p:nvSpPr>
          <p:cNvPr id="675" name="Google Shape;675;p14"/>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676" name="Google Shape;676;p14"/>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7" name="Google Shape;677;p14"/>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8" name="Google Shape;678;p14"/>
          <p:cNvSpPr txBox="1">
            <a:spLocks noGrp="1"/>
          </p:cNvSpPr>
          <p:nvPr>
            <p:ph type="title"/>
          </p:nvPr>
        </p:nvSpPr>
        <p:spPr>
          <a:xfrm>
            <a:off x="457200" y="303498"/>
            <a:ext cx="8229600" cy="435792"/>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Clr>
                <a:schemeClr val="accent5"/>
              </a:buClr>
              <a:buSzPts val="2700"/>
              <a:buFont typeface="Quattrocento Sans"/>
              <a:buNone/>
              <a:defRPr>
                <a:solidFill>
                  <a:schemeClr val="accent5"/>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9" name="Google Shape;679;p14"/>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680"/>
        <p:cNvGrpSpPr/>
        <p:nvPr/>
      </p:nvGrpSpPr>
      <p:grpSpPr>
        <a:xfrm>
          <a:off x="0" y="0"/>
          <a:ext cx="0" cy="0"/>
          <a:chOff x="0" y="0"/>
          <a:chExt cx="0" cy="0"/>
        </a:xfrm>
      </p:grpSpPr>
      <p:sp>
        <p:nvSpPr>
          <p:cNvPr id="681" name="Google Shape;681;p15"/>
          <p:cNvSpPr/>
          <p:nvPr/>
        </p:nvSpPr>
        <p:spPr>
          <a:xfrm>
            <a:off x="7218983" y="702879"/>
            <a:ext cx="1925017" cy="4440621"/>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82" name="Google Shape;682;p15"/>
          <p:cNvSpPr/>
          <p:nvPr/>
        </p:nvSpPr>
        <p:spPr>
          <a:xfrm>
            <a:off x="7142564"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83" name="Google Shape;683;p15"/>
          <p:cNvSpPr/>
          <p:nvPr/>
        </p:nvSpPr>
        <p:spPr>
          <a:xfrm>
            <a:off x="729439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4" name="Google Shape;684;p15"/>
          <p:cNvSpPr/>
          <p:nvPr/>
        </p:nvSpPr>
        <p:spPr>
          <a:xfrm>
            <a:off x="763715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5" name="Google Shape;685;p15"/>
          <p:cNvSpPr/>
          <p:nvPr/>
        </p:nvSpPr>
        <p:spPr>
          <a:xfrm>
            <a:off x="797991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6" name="Google Shape;686;p15"/>
          <p:cNvSpPr/>
          <p:nvPr/>
        </p:nvSpPr>
        <p:spPr>
          <a:xfrm>
            <a:off x="832267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7" name="Google Shape;687;p15"/>
          <p:cNvSpPr/>
          <p:nvPr/>
        </p:nvSpPr>
        <p:spPr>
          <a:xfrm>
            <a:off x="866543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8" name="Google Shape;688;p15"/>
          <p:cNvSpPr/>
          <p:nvPr/>
        </p:nvSpPr>
        <p:spPr>
          <a:xfrm>
            <a:off x="9008201" y="2524009"/>
            <a:ext cx="62446" cy="75863"/>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9" name="Google Shape;689;p15"/>
          <p:cNvSpPr/>
          <p:nvPr/>
        </p:nvSpPr>
        <p:spPr>
          <a:xfrm>
            <a:off x="883281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0" name="Google Shape;690;p15"/>
          <p:cNvSpPr/>
          <p:nvPr/>
        </p:nvSpPr>
        <p:spPr>
          <a:xfrm>
            <a:off x="849005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1" name="Google Shape;691;p15"/>
          <p:cNvSpPr/>
          <p:nvPr/>
        </p:nvSpPr>
        <p:spPr>
          <a:xfrm>
            <a:off x="8147290" y="2691344"/>
            <a:ext cx="62416" cy="75863"/>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2" name="Google Shape;692;p15"/>
          <p:cNvSpPr/>
          <p:nvPr/>
        </p:nvSpPr>
        <p:spPr>
          <a:xfrm>
            <a:off x="780453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3" name="Google Shape;693;p15"/>
          <p:cNvSpPr/>
          <p:nvPr/>
        </p:nvSpPr>
        <p:spPr>
          <a:xfrm>
            <a:off x="7461769"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4" name="Google Shape;694;p15"/>
          <p:cNvSpPr/>
          <p:nvPr/>
        </p:nvSpPr>
        <p:spPr>
          <a:xfrm>
            <a:off x="729439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5" name="Google Shape;695;p15"/>
          <p:cNvSpPr/>
          <p:nvPr/>
        </p:nvSpPr>
        <p:spPr>
          <a:xfrm>
            <a:off x="763715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6" name="Google Shape;696;p15"/>
          <p:cNvSpPr/>
          <p:nvPr/>
        </p:nvSpPr>
        <p:spPr>
          <a:xfrm>
            <a:off x="797991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7" name="Google Shape;697;p15"/>
          <p:cNvSpPr/>
          <p:nvPr/>
        </p:nvSpPr>
        <p:spPr>
          <a:xfrm>
            <a:off x="832267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8" name="Google Shape;698;p15"/>
          <p:cNvSpPr/>
          <p:nvPr/>
        </p:nvSpPr>
        <p:spPr>
          <a:xfrm>
            <a:off x="866543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9" name="Google Shape;699;p15"/>
          <p:cNvSpPr/>
          <p:nvPr/>
        </p:nvSpPr>
        <p:spPr>
          <a:xfrm>
            <a:off x="9008201" y="2858679"/>
            <a:ext cx="62446" cy="75863"/>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0" name="Google Shape;700;p15"/>
          <p:cNvSpPr/>
          <p:nvPr/>
        </p:nvSpPr>
        <p:spPr>
          <a:xfrm>
            <a:off x="883281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1" name="Google Shape;701;p15"/>
          <p:cNvSpPr/>
          <p:nvPr/>
        </p:nvSpPr>
        <p:spPr>
          <a:xfrm>
            <a:off x="849005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2" name="Google Shape;702;p15"/>
          <p:cNvSpPr/>
          <p:nvPr/>
        </p:nvSpPr>
        <p:spPr>
          <a:xfrm>
            <a:off x="8147290" y="3026013"/>
            <a:ext cx="62416" cy="75863"/>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3" name="Google Shape;703;p15"/>
          <p:cNvSpPr/>
          <p:nvPr/>
        </p:nvSpPr>
        <p:spPr>
          <a:xfrm>
            <a:off x="780453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4" name="Google Shape;704;p15"/>
          <p:cNvSpPr/>
          <p:nvPr/>
        </p:nvSpPr>
        <p:spPr>
          <a:xfrm>
            <a:off x="7461769"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5" name="Google Shape;705;p15"/>
          <p:cNvSpPr/>
          <p:nvPr/>
        </p:nvSpPr>
        <p:spPr>
          <a:xfrm>
            <a:off x="729439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6" name="Google Shape;706;p15"/>
          <p:cNvSpPr/>
          <p:nvPr/>
        </p:nvSpPr>
        <p:spPr>
          <a:xfrm>
            <a:off x="763715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7" name="Google Shape;707;p15"/>
          <p:cNvSpPr/>
          <p:nvPr/>
        </p:nvSpPr>
        <p:spPr>
          <a:xfrm>
            <a:off x="797991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8" name="Google Shape;708;p15"/>
          <p:cNvSpPr/>
          <p:nvPr/>
        </p:nvSpPr>
        <p:spPr>
          <a:xfrm>
            <a:off x="832267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9" name="Google Shape;709;p15"/>
          <p:cNvSpPr/>
          <p:nvPr/>
        </p:nvSpPr>
        <p:spPr>
          <a:xfrm>
            <a:off x="866543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0" name="Google Shape;710;p15"/>
          <p:cNvSpPr/>
          <p:nvPr/>
        </p:nvSpPr>
        <p:spPr>
          <a:xfrm>
            <a:off x="9008201" y="3193349"/>
            <a:ext cx="62446" cy="75863"/>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1" name="Google Shape;711;p15"/>
          <p:cNvSpPr/>
          <p:nvPr/>
        </p:nvSpPr>
        <p:spPr>
          <a:xfrm>
            <a:off x="883281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2" name="Google Shape;712;p15"/>
          <p:cNvSpPr/>
          <p:nvPr/>
        </p:nvSpPr>
        <p:spPr>
          <a:xfrm>
            <a:off x="849005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3" name="Google Shape;713;p15"/>
          <p:cNvSpPr/>
          <p:nvPr/>
        </p:nvSpPr>
        <p:spPr>
          <a:xfrm>
            <a:off x="8147290" y="3360683"/>
            <a:ext cx="62416" cy="75863"/>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4" name="Google Shape;714;p15"/>
          <p:cNvSpPr/>
          <p:nvPr/>
        </p:nvSpPr>
        <p:spPr>
          <a:xfrm>
            <a:off x="780453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5" name="Google Shape;715;p15"/>
          <p:cNvSpPr/>
          <p:nvPr/>
        </p:nvSpPr>
        <p:spPr>
          <a:xfrm>
            <a:off x="7461769"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6" name="Google Shape;716;p15"/>
          <p:cNvSpPr/>
          <p:nvPr/>
        </p:nvSpPr>
        <p:spPr>
          <a:xfrm>
            <a:off x="729439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7" name="Google Shape;717;p15"/>
          <p:cNvSpPr/>
          <p:nvPr/>
        </p:nvSpPr>
        <p:spPr>
          <a:xfrm>
            <a:off x="763715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8" name="Google Shape;718;p15"/>
          <p:cNvSpPr/>
          <p:nvPr/>
        </p:nvSpPr>
        <p:spPr>
          <a:xfrm>
            <a:off x="797991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9" name="Google Shape;719;p15"/>
          <p:cNvSpPr/>
          <p:nvPr/>
        </p:nvSpPr>
        <p:spPr>
          <a:xfrm>
            <a:off x="832267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0" name="Google Shape;720;p15"/>
          <p:cNvSpPr/>
          <p:nvPr/>
        </p:nvSpPr>
        <p:spPr>
          <a:xfrm>
            <a:off x="866543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1" name="Google Shape;721;p15"/>
          <p:cNvSpPr/>
          <p:nvPr/>
        </p:nvSpPr>
        <p:spPr>
          <a:xfrm>
            <a:off x="9008201" y="3528018"/>
            <a:ext cx="62446" cy="75863"/>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2" name="Google Shape;722;p15"/>
          <p:cNvSpPr/>
          <p:nvPr/>
        </p:nvSpPr>
        <p:spPr>
          <a:xfrm>
            <a:off x="883281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3" name="Google Shape;723;p15"/>
          <p:cNvSpPr/>
          <p:nvPr/>
        </p:nvSpPr>
        <p:spPr>
          <a:xfrm>
            <a:off x="849005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4" name="Google Shape;724;p15"/>
          <p:cNvSpPr/>
          <p:nvPr/>
        </p:nvSpPr>
        <p:spPr>
          <a:xfrm>
            <a:off x="8147290" y="3695353"/>
            <a:ext cx="62416" cy="75863"/>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5" name="Google Shape;725;p15"/>
          <p:cNvSpPr/>
          <p:nvPr/>
        </p:nvSpPr>
        <p:spPr>
          <a:xfrm>
            <a:off x="780453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6" name="Google Shape;726;p15"/>
          <p:cNvSpPr/>
          <p:nvPr/>
        </p:nvSpPr>
        <p:spPr>
          <a:xfrm>
            <a:off x="7461769"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7" name="Google Shape;727;p15"/>
          <p:cNvSpPr/>
          <p:nvPr/>
        </p:nvSpPr>
        <p:spPr>
          <a:xfrm>
            <a:off x="729439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8" name="Google Shape;728;p15"/>
          <p:cNvSpPr/>
          <p:nvPr/>
        </p:nvSpPr>
        <p:spPr>
          <a:xfrm>
            <a:off x="763715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9" name="Google Shape;729;p15"/>
          <p:cNvSpPr/>
          <p:nvPr/>
        </p:nvSpPr>
        <p:spPr>
          <a:xfrm>
            <a:off x="797991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0" name="Google Shape;730;p15"/>
          <p:cNvSpPr/>
          <p:nvPr/>
        </p:nvSpPr>
        <p:spPr>
          <a:xfrm>
            <a:off x="832267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1" name="Google Shape;731;p15"/>
          <p:cNvSpPr/>
          <p:nvPr/>
        </p:nvSpPr>
        <p:spPr>
          <a:xfrm>
            <a:off x="866543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2" name="Google Shape;732;p15"/>
          <p:cNvSpPr/>
          <p:nvPr/>
        </p:nvSpPr>
        <p:spPr>
          <a:xfrm>
            <a:off x="9008201" y="3862688"/>
            <a:ext cx="62446" cy="75863"/>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3" name="Google Shape;733;p15"/>
          <p:cNvSpPr/>
          <p:nvPr/>
        </p:nvSpPr>
        <p:spPr>
          <a:xfrm>
            <a:off x="883281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4" name="Google Shape;734;p15"/>
          <p:cNvSpPr/>
          <p:nvPr/>
        </p:nvSpPr>
        <p:spPr>
          <a:xfrm>
            <a:off x="849005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5" name="Google Shape;735;p15"/>
          <p:cNvSpPr/>
          <p:nvPr/>
        </p:nvSpPr>
        <p:spPr>
          <a:xfrm>
            <a:off x="8147290" y="4030034"/>
            <a:ext cx="62416" cy="75907"/>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6" name="Google Shape;736;p15"/>
          <p:cNvSpPr/>
          <p:nvPr/>
        </p:nvSpPr>
        <p:spPr>
          <a:xfrm>
            <a:off x="780453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7" name="Google Shape;737;p15"/>
          <p:cNvSpPr/>
          <p:nvPr/>
        </p:nvSpPr>
        <p:spPr>
          <a:xfrm>
            <a:off x="7461769"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8" name="Google Shape;738;p15"/>
          <p:cNvSpPr/>
          <p:nvPr/>
        </p:nvSpPr>
        <p:spPr>
          <a:xfrm>
            <a:off x="729439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9" name="Google Shape;739;p15"/>
          <p:cNvSpPr/>
          <p:nvPr/>
        </p:nvSpPr>
        <p:spPr>
          <a:xfrm>
            <a:off x="763715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0" name="Google Shape;740;p15"/>
          <p:cNvSpPr/>
          <p:nvPr/>
        </p:nvSpPr>
        <p:spPr>
          <a:xfrm>
            <a:off x="797991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1" name="Google Shape;741;p15"/>
          <p:cNvSpPr/>
          <p:nvPr/>
        </p:nvSpPr>
        <p:spPr>
          <a:xfrm>
            <a:off x="832267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2" name="Google Shape;742;p15"/>
          <p:cNvSpPr/>
          <p:nvPr/>
        </p:nvSpPr>
        <p:spPr>
          <a:xfrm>
            <a:off x="866543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3" name="Google Shape;743;p15"/>
          <p:cNvSpPr/>
          <p:nvPr/>
        </p:nvSpPr>
        <p:spPr>
          <a:xfrm>
            <a:off x="9008201" y="4197424"/>
            <a:ext cx="62446" cy="75863"/>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4" name="Google Shape;744;p15"/>
          <p:cNvSpPr/>
          <p:nvPr/>
        </p:nvSpPr>
        <p:spPr>
          <a:xfrm>
            <a:off x="883281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5" name="Google Shape;745;p15"/>
          <p:cNvSpPr/>
          <p:nvPr/>
        </p:nvSpPr>
        <p:spPr>
          <a:xfrm>
            <a:off x="849005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6" name="Google Shape;746;p15"/>
          <p:cNvSpPr/>
          <p:nvPr/>
        </p:nvSpPr>
        <p:spPr>
          <a:xfrm>
            <a:off x="8147290" y="4364759"/>
            <a:ext cx="62416" cy="75863"/>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7" name="Google Shape;747;p15"/>
          <p:cNvSpPr/>
          <p:nvPr/>
        </p:nvSpPr>
        <p:spPr>
          <a:xfrm>
            <a:off x="780453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8" name="Google Shape;748;p15"/>
          <p:cNvSpPr/>
          <p:nvPr/>
        </p:nvSpPr>
        <p:spPr>
          <a:xfrm>
            <a:off x="7461769"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9" name="Google Shape;749;p15"/>
          <p:cNvSpPr/>
          <p:nvPr/>
        </p:nvSpPr>
        <p:spPr>
          <a:xfrm>
            <a:off x="729439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0" name="Google Shape;750;p15"/>
          <p:cNvSpPr/>
          <p:nvPr/>
        </p:nvSpPr>
        <p:spPr>
          <a:xfrm>
            <a:off x="763715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1" name="Google Shape;751;p15"/>
          <p:cNvSpPr/>
          <p:nvPr/>
        </p:nvSpPr>
        <p:spPr>
          <a:xfrm>
            <a:off x="797991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2" name="Google Shape;752;p15"/>
          <p:cNvSpPr/>
          <p:nvPr/>
        </p:nvSpPr>
        <p:spPr>
          <a:xfrm>
            <a:off x="832267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3" name="Google Shape;753;p15"/>
          <p:cNvSpPr/>
          <p:nvPr/>
        </p:nvSpPr>
        <p:spPr>
          <a:xfrm>
            <a:off x="866543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4" name="Google Shape;754;p15"/>
          <p:cNvSpPr/>
          <p:nvPr/>
        </p:nvSpPr>
        <p:spPr>
          <a:xfrm>
            <a:off x="9008201" y="4532093"/>
            <a:ext cx="62446" cy="75863"/>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5" name="Google Shape;755;p15"/>
          <p:cNvSpPr/>
          <p:nvPr/>
        </p:nvSpPr>
        <p:spPr>
          <a:xfrm>
            <a:off x="883281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6" name="Google Shape;756;p15"/>
          <p:cNvSpPr/>
          <p:nvPr/>
        </p:nvSpPr>
        <p:spPr>
          <a:xfrm>
            <a:off x="849005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7" name="Google Shape;757;p15"/>
          <p:cNvSpPr/>
          <p:nvPr/>
        </p:nvSpPr>
        <p:spPr>
          <a:xfrm>
            <a:off x="8147290" y="4699428"/>
            <a:ext cx="62416" cy="75863"/>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8" name="Google Shape;758;p15"/>
          <p:cNvSpPr/>
          <p:nvPr/>
        </p:nvSpPr>
        <p:spPr>
          <a:xfrm>
            <a:off x="780453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9" name="Google Shape;759;p15"/>
          <p:cNvSpPr/>
          <p:nvPr/>
        </p:nvSpPr>
        <p:spPr>
          <a:xfrm>
            <a:off x="7461769"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0" name="Google Shape;760;p15"/>
          <p:cNvSpPr/>
          <p:nvPr/>
        </p:nvSpPr>
        <p:spPr>
          <a:xfrm>
            <a:off x="729439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1" name="Google Shape;761;p15"/>
          <p:cNvSpPr/>
          <p:nvPr/>
        </p:nvSpPr>
        <p:spPr>
          <a:xfrm>
            <a:off x="763715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2" name="Google Shape;762;p15"/>
          <p:cNvSpPr/>
          <p:nvPr/>
        </p:nvSpPr>
        <p:spPr>
          <a:xfrm>
            <a:off x="797991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3" name="Google Shape;763;p15"/>
          <p:cNvSpPr/>
          <p:nvPr/>
        </p:nvSpPr>
        <p:spPr>
          <a:xfrm>
            <a:off x="832267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4" name="Google Shape;764;p15"/>
          <p:cNvSpPr/>
          <p:nvPr/>
        </p:nvSpPr>
        <p:spPr>
          <a:xfrm>
            <a:off x="866543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5" name="Google Shape;765;p15"/>
          <p:cNvSpPr/>
          <p:nvPr/>
        </p:nvSpPr>
        <p:spPr>
          <a:xfrm>
            <a:off x="9008200" y="4866774"/>
            <a:ext cx="62448" cy="75907"/>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6" name="Google Shape;766;p15"/>
          <p:cNvSpPr/>
          <p:nvPr/>
        </p:nvSpPr>
        <p:spPr>
          <a:xfrm>
            <a:off x="883281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7" name="Google Shape;767;p15"/>
          <p:cNvSpPr/>
          <p:nvPr/>
        </p:nvSpPr>
        <p:spPr>
          <a:xfrm>
            <a:off x="849005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8" name="Google Shape;768;p15"/>
          <p:cNvSpPr/>
          <p:nvPr/>
        </p:nvSpPr>
        <p:spPr>
          <a:xfrm>
            <a:off x="8147290" y="5034169"/>
            <a:ext cx="62416" cy="75863"/>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9" name="Google Shape;769;p15"/>
          <p:cNvSpPr/>
          <p:nvPr/>
        </p:nvSpPr>
        <p:spPr>
          <a:xfrm>
            <a:off x="780453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0" name="Google Shape;770;p15"/>
          <p:cNvSpPr/>
          <p:nvPr/>
        </p:nvSpPr>
        <p:spPr>
          <a:xfrm>
            <a:off x="7461769"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1" name="Google Shape;771;p15"/>
          <p:cNvSpPr/>
          <p:nvPr/>
        </p:nvSpPr>
        <p:spPr>
          <a:xfrm>
            <a:off x="729439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2" name="Google Shape;772;p15"/>
          <p:cNvSpPr/>
          <p:nvPr/>
        </p:nvSpPr>
        <p:spPr>
          <a:xfrm>
            <a:off x="763715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3" name="Google Shape;773;p15"/>
          <p:cNvSpPr/>
          <p:nvPr/>
        </p:nvSpPr>
        <p:spPr>
          <a:xfrm>
            <a:off x="797991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4" name="Google Shape;774;p15"/>
          <p:cNvSpPr/>
          <p:nvPr/>
        </p:nvSpPr>
        <p:spPr>
          <a:xfrm>
            <a:off x="832267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5" name="Google Shape;775;p15"/>
          <p:cNvSpPr/>
          <p:nvPr/>
        </p:nvSpPr>
        <p:spPr>
          <a:xfrm>
            <a:off x="866543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6" name="Google Shape;776;p15"/>
          <p:cNvSpPr/>
          <p:nvPr/>
        </p:nvSpPr>
        <p:spPr>
          <a:xfrm>
            <a:off x="9008201" y="2189339"/>
            <a:ext cx="62446" cy="75863"/>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7" name="Google Shape;777;p15"/>
          <p:cNvSpPr/>
          <p:nvPr/>
        </p:nvSpPr>
        <p:spPr>
          <a:xfrm>
            <a:off x="883281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8" name="Google Shape;778;p15"/>
          <p:cNvSpPr/>
          <p:nvPr/>
        </p:nvSpPr>
        <p:spPr>
          <a:xfrm>
            <a:off x="849005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9" name="Google Shape;779;p15"/>
          <p:cNvSpPr/>
          <p:nvPr/>
        </p:nvSpPr>
        <p:spPr>
          <a:xfrm>
            <a:off x="8147290" y="2356674"/>
            <a:ext cx="62416" cy="75863"/>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0" name="Google Shape;780;p15"/>
          <p:cNvSpPr/>
          <p:nvPr/>
        </p:nvSpPr>
        <p:spPr>
          <a:xfrm>
            <a:off x="780453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1" name="Google Shape;781;p15"/>
          <p:cNvSpPr/>
          <p:nvPr/>
        </p:nvSpPr>
        <p:spPr>
          <a:xfrm>
            <a:off x="7461769"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2" name="Google Shape;782;p15"/>
          <p:cNvSpPr/>
          <p:nvPr/>
        </p:nvSpPr>
        <p:spPr>
          <a:xfrm>
            <a:off x="883281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3" name="Google Shape;783;p15"/>
          <p:cNvSpPr/>
          <p:nvPr/>
        </p:nvSpPr>
        <p:spPr>
          <a:xfrm>
            <a:off x="849005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4" name="Google Shape;784;p15"/>
          <p:cNvSpPr/>
          <p:nvPr/>
        </p:nvSpPr>
        <p:spPr>
          <a:xfrm>
            <a:off x="8147290" y="2022005"/>
            <a:ext cx="62416" cy="75863"/>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5" name="Google Shape;785;p15"/>
          <p:cNvSpPr/>
          <p:nvPr/>
        </p:nvSpPr>
        <p:spPr>
          <a:xfrm>
            <a:off x="780453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6" name="Google Shape;786;p15"/>
          <p:cNvSpPr/>
          <p:nvPr/>
        </p:nvSpPr>
        <p:spPr>
          <a:xfrm>
            <a:off x="7461769"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7" name="Google Shape;787;p15"/>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8" name="Google Shape;788;p15"/>
          <p:cNvSpPr txBox="1">
            <a:spLocks noGrp="1"/>
          </p:cNvSpPr>
          <p:nvPr>
            <p:ph type="body" idx="1"/>
          </p:nvPr>
        </p:nvSpPr>
        <p:spPr>
          <a:xfrm>
            <a:off x="463356"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89" name="Google Shape;789;p15"/>
          <p:cNvSpPr txBox="1">
            <a:spLocks noGrp="1"/>
          </p:cNvSpPr>
          <p:nvPr>
            <p:ph type="body" idx="2"/>
          </p:nvPr>
        </p:nvSpPr>
        <p:spPr>
          <a:xfrm>
            <a:off x="466474"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0" name="Google Shape;790;p15"/>
          <p:cNvSpPr txBox="1">
            <a:spLocks noGrp="1"/>
          </p:cNvSpPr>
          <p:nvPr>
            <p:ph type="body" idx="3"/>
          </p:nvPr>
        </p:nvSpPr>
        <p:spPr>
          <a:xfrm>
            <a:off x="2702905"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91" name="Google Shape;791;p15"/>
          <p:cNvSpPr txBox="1">
            <a:spLocks noGrp="1"/>
          </p:cNvSpPr>
          <p:nvPr>
            <p:ph type="body" idx="4"/>
          </p:nvPr>
        </p:nvSpPr>
        <p:spPr>
          <a:xfrm>
            <a:off x="2702905"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2" name="Google Shape;792;p15"/>
          <p:cNvSpPr txBox="1">
            <a:spLocks noGrp="1"/>
          </p:cNvSpPr>
          <p:nvPr>
            <p:ph type="body" idx="5"/>
          </p:nvPr>
        </p:nvSpPr>
        <p:spPr>
          <a:xfrm>
            <a:off x="4937003"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93" name="Google Shape;793;p15"/>
          <p:cNvSpPr txBox="1">
            <a:spLocks noGrp="1"/>
          </p:cNvSpPr>
          <p:nvPr>
            <p:ph type="body" idx="6"/>
          </p:nvPr>
        </p:nvSpPr>
        <p:spPr>
          <a:xfrm>
            <a:off x="4937003"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4" name="Google Shape;794;p15"/>
          <p:cNvSpPr txBox="1">
            <a:spLocks noGrp="1"/>
          </p:cNvSpPr>
          <p:nvPr>
            <p:ph type="sldNum" idx="12"/>
          </p:nvPr>
        </p:nvSpPr>
        <p:spPr>
          <a:xfrm>
            <a:off x="6526866"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hank You Slide">
  <p:cSld name="1_Thank You Slide">
    <p:spTree>
      <p:nvGrpSpPr>
        <p:cNvPr id="1" name="Shape 795"/>
        <p:cNvGrpSpPr/>
        <p:nvPr/>
      </p:nvGrpSpPr>
      <p:grpSpPr>
        <a:xfrm>
          <a:off x="0" y="0"/>
          <a:ext cx="0" cy="0"/>
          <a:chOff x="0" y="0"/>
          <a:chExt cx="0" cy="0"/>
        </a:xfrm>
      </p:grpSpPr>
      <p:sp>
        <p:nvSpPr>
          <p:cNvPr id="796" name="Google Shape;796;p16"/>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7" name="Google Shape;797;p16"/>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798" name="Google Shape;798;p16"/>
          <p:cNvSpPr/>
          <p:nvPr/>
        </p:nvSpPr>
        <p:spPr>
          <a:xfrm>
            <a:off x="-3704" y="0"/>
            <a:ext cx="9147704" cy="195486"/>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99"/>
        <p:cNvGrpSpPr/>
        <p:nvPr/>
      </p:nvGrpSpPr>
      <p:grpSpPr>
        <a:xfrm>
          <a:off x="0" y="0"/>
          <a:ext cx="0" cy="0"/>
          <a:chOff x="0" y="0"/>
          <a:chExt cx="0" cy="0"/>
        </a:xfrm>
      </p:grpSpPr>
      <p:grpSp>
        <p:nvGrpSpPr>
          <p:cNvPr id="800" name="Google Shape;800;p17"/>
          <p:cNvGrpSpPr/>
          <p:nvPr/>
        </p:nvGrpSpPr>
        <p:grpSpPr>
          <a:xfrm rot="-5400000">
            <a:off x="991557" y="1064761"/>
            <a:ext cx="3088027" cy="5002513"/>
            <a:chOff x="117748" y="1"/>
            <a:chExt cx="3527025" cy="6668280"/>
          </a:xfrm>
        </p:grpSpPr>
        <p:sp>
          <p:nvSpPr>
            <p:cNvPr id="801" name="Google Shape;801;p17"/>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2" name="Google Shape;802;p17"/>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3" name="Google Shape;803;p17"/>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4" name="Google Shape;804;p17"/>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5" name="Google Shape;805;p17"/>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6" name="Google Shape;806;p17"/>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7" name="Google Shape;807;p17"/>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8" name="Google Shape;808;p17"/>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9" name="Google Shape;809;p17"/>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0" name="Google Shape;810;p17"/>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1" name="Google Shape;811;p17"/>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2" name="Google Shape;812;p17"/>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3" name="Google Shape;813;p17"/>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4" name="Google Shape;814;p17"/>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5" name="Google Shape;815;p17"/>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6" name="Google Shape;816;p17"/>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7" name="Google Shape;817;p17"/>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8" name="Google Shape;818;p17"/>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9" name="Google Shape;819;p17"/>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0" name="Google Shape;820;p17"/>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1" name="Google Shape;821;p17"/>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2" name="Google Shape;822;p17"/>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3" name="Google Shape;823;p17"/>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4" name="Google Shape;824;p17"/>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5" name="Google Shape;825;p17"/>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6" name="Google Shape;826;p17"/>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7" name="Google Shape;827;p17"/>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8" name="Google Shape;828;p17"/>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9" name="Google Shape;829;p17"/>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0" name="Google Shape;830;p17"/>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1" name="Google Shape;831;p17"/>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2" name="Google Shape;832;p17"/>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3" name="Google Shape;833;p17"/>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4" name="Google Shape;834;p17"/>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5" name="Google Shape;835;p17"/>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6" name="Google Shape;836;p17"/>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7" name="Google Shape;837;p17"/>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8" name="Google Shape;838;p17"/>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9" name="Google Shape;839;p17"/>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0" name="Google Shape;840;p17"/>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1" name="Google Shape;841;p17"/>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2" name="Google Shape;842;p17"/>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3" name="Google Shape;843;p17"/>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4" name="Google Shape;844;p17"/>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5" name="Google Shape;845;p17"/>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6" name="Google Shape;846;p17"/>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7" name="Google Shape;847;p17"/>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8" name="Google Shape;848;p17"/>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9" name="Google Shape;849;p17"/>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0" name="Google Shape;850;p17"/>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1" name="Google Shape;851;p17"/>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2" name="Google Shape;852;p17"/>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3" name="Google Shape;853;p17"/>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4" name="Google Shape;854;p17"/>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5" name="Google Shape;855;p17"/>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6" name="Google Shape;856;p17"/>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7" name="Google Shape;857;p17"/>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8" name="Google Shape;858;p17"/>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9" name="Google Shape;859;p17"/>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0" name="Google Shape;860;p17"/>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1" name="Google Shape;861;p17"/>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2" name="Google Shape;862;p17"/>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3" name="Google Shape;863;p17"/>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4" name="Google Shape;864;p17"/>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5" name="Google Shape;865;p17"/>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6" name="Google Shape;866;p17"/>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7" name="Google Shape;867;p17"/>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8" name="Google Shape;868;p17"/>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9" name="Google Shape;869;p17"/>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0" name="Google Shape;870;p17"/>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1" name="Google Shape;871;p17"/>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2" name="Google Shape;872;p17"/>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3" name="Google Shape;873;p17"/>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4" name="Google Shape;874;p17"/>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5" name="Google Shape;875;p17"/>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6" name="Google Shape;876;p17"/>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7" name="Google Shape;877;p17"/>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8" name="Google Shape;878;p17"/>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9" name="Google Shape;879;p17"/>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0" name="Google Shape;880;p17"/>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1" name="Google Shape;881;p17"/>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2" name="Google Shape;882;p17"/>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3" name="Google Shape;883;p17"/>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4" name="Google Shape;884;p17"/>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5" name="Google Shape;885;p17"/>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6" name="Google Shape;886;p17"/>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7" name="Google Shape;887;p17"/>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8" name="Google Shape;888;p17"/>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9" name="Google Shape;889;p17"/>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0" name="Google Shape;890;p17"/>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1" name="Google Shape;891;p17"/>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2" name="Google Shape;892;p17"/>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3" name="Google Shape;893;p17"/>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4" name="Google Shape;894;p17"/>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5" name="Google Shape;895;p17"/>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6" name="Google Shape;896;p17"/>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7" name="Google Shape;897;p17"/>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8" name="Google Shape;898;p17"/>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9" name="Google Shape;899;p17"/>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0" name="Google Shape;900;p17"/>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1" name="Google Shape;901;p17"/>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2" name="Google Shape;902;p17"/>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3" name="Google Shape;903;p17"/>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4" name="Google Shape;904;p17"/>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5" name="Google Shape;905;p17"/>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6" name="Google Shape;906;p17"/>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7" name="Google Shape;907;p17"/>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8" name="Google Shape;908;p17"/>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9" name="Google Shape;909;p17"/>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0" name="Google Shape;910;p17"/>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1" name="Google Shape;911;p17"/>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2" name="Google Shape;912;p17"/>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3" name="Google Shape;913;p17"/>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4" name="Google Shape;914;p17"/>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5" name="Google Shape;915;p17"/>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6" name="Google Shape;916;p17"/>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7" name="Google Shape;917;p17"/>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8" name="Google Shape;918;p17"/>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9" name="Google Shape;919;p17"/>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0" name="Google Shape;920;p17"/>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1" name="Google Shape;921;p17"/>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2" name="Google Shape;922;p17"/>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3" name="Google Shape;923;p17"/>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4" name="Google Shape;924;p17"/>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5" name="Google Shape;925;p17"/>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6" name="Google Shape;926;p17"/>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7" name="Google Shape;927;p17"/>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8" name="Google Shape;928;p17"/>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9" name="Google Shape;929;p17"/>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0" name="Google Shape;930;p17"/>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1" name="Google Shape;931;p17"/>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2" name="Google Shape;932;p17"/>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3" name="Google Shape;933;p17"/>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4" name="Google Shape;934;p17"/>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5" name="Google Shape;935;p17"/>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6" name="Google Shape;936;p17"/>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7" name="Google Shape;937;p17"/>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8" name="Google Shape;938;p17"/>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9" name="Google Shape;939;p17"/>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0" name="Google Shape;940;p17"/>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1" name="Google Shape;941;p17"/>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2" name="Google Shape;942;p17"/>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3" name="Google Shape;943;p17"/>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4" name="Google Shape;944;p17"/>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5" name="Google Shape;945;p17"/>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6" name="Google Shape;946;p17"/>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7" name="Google Shape;947;p17"/>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8" name="Google Shape;948;p17"/>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9" name="Google Shape;949;p17"/>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0" name="Google Shape;950;p17"/>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1" name="Google Shape;951;p17"/>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2" name="Google Shape;952;p17"/>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3" name="Google Shape;953;p17"/>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4" name="Google Shape;954;p17"/>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5" name="Google Shape;955;p17"/>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6" name="Google Shape;956;p17"/>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7" name="Google Shape;957;p17"/>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8" name="Google Shape;958;p17"/>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9" name="Google Shape;959;p17"/>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0" name="Google Shape;960;p17"/>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1" name="Google Shape;961;p17"/>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2" name="Google Shape;962;p17"/>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3" name="Google Shape;963;p17"/>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4" name="Google Shape;964;p17"/>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5" name="Google Shape;965;p17"/>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6" name="Google Shape;966;p17"/>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7" name="Google Shape;967;p17"/>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8" name="Google Shape;968;p17"/>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9" name="Google Shape;969;p17"/>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0" name="Google Shape;970;p17"/>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1" name="Google Shape;971;p17"/>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2" name="Google Shape;972;p17"/>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3" name="Google Shape;973;p17"/>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4" name="Google Shape;974;p17"/>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5" name="Google Shape;975;p17"/>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6" name="Google Shape;976;p17"/>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7" name="Google Shape;977;p17"/>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8" name="Google Shape;978;p17"/>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9" name="Google Shape;979;p17"/>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0" name="Google Shape;980;p17"/>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1" name="Google Shape;981;p17"/>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2" name="Google Shape;982;p17"/>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3" name="Google Shape;983;p17"/>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4" name="Google Shape;984;p17"/>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5" name="Google Shape;985;p17"/>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6" name="Google Shape;986;p17"/>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7" name="Google Shape;987;p17"/>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8" name="Google Shape;988;p17"/>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9" name="Google Shape;989;p17"/>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0" name="Google Shape;990;p17"/>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1" name="Google Shape;991;p17"/>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2" name="Google Shape;992;p17"/>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3" name="Google Shape;993;p17"/>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4" name="Google Shape;994;p17"/>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5" name="Google Shape;995;p17"/>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6" name="Google Shape;996;p17"/>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7" name="Google Shape;997;p17"/>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8" name="Google Shape;998;p17"/>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9" name="Google Shape;999;p17"/>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0" name="Google Shape;1000;p17"/>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1" name="Google Shape;1001;p17"/>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2" name="Google Shape;1002;p17"/>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3" name="Google Shape;1003;p17"/>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4" name="Google Shape;1004;p17"/>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5" name="Google Shape;1005;p17"/>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6" name="Google Shape;1006;p17"/>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7" name="Google Shape;1007;p17"/>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8" name="Google Shape;1008;p17"/>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9" name="Google Shape;1009;p17"/>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0" name="Google Shape;1010;p17"/>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1" name="Google Shape;1011;p17"/>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2" name="Google Shape;1012;p17"/>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3" name="Google Shape;1013;p17"/>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4" name="Google Shape;1014;p17"/>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5" name="Google Shape;1015;p17"/>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6" name="Google Shape;1016;p17"/>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7" name="Google Shape;1017;p17"/>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8" name="Google Shape;1018;p17"/>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9" name="Google Shape;1019;p17"/>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0" name="Google Shape;1020;p17"/>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1" name="Google Shape;1021;p17"/>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2" name="Google Shape;1022;p17"/>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3" name="Google Shape;1023;p17"/>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4" name="Google Shape;1024;p17"/>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5" name="Google Shape;1025;p17"/>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6" name="Google Shape;1026;p17"/>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7" name="Google Shape;1027;p17"/>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8" name="Google Shape;1028;p17"/>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9" name="Google Shape;1029;p17"/>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0" name="Google Shape;1030;p17"/>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1" name="Google Shape;1031;p17"/>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2" name="Google Shape;1032;p17"/>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3" name="Google Shape;1033;p17"/>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4" name="Google Shape;1034;p17"/>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5" name="Google Shape;1035;p17"/>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6" name="Google Shape;1036;p17"/>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7" name="Google Shape;1037;p17"/>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8" name="Google Shape;1038;p17"/>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9" name="Google Shape;1039;p17"/>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0" name="Google Shape;1040;p17"/>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1" name="Google Shape;1041;p17"/>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2" name="Google Shape;1042;p17"/>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3" name="Google Shape;1043;p17"/>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4" name="Google Shape;1044;p17"/>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5" name="Google Shape;1045;p17"/>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6" name="Google Shape;1046;p17"/>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7" name="Google Shape;1047;p17"/>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8" name="Google Shape;1048;p17"/>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9" name="Google Shape;1049;p17"/>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0" name="Google Shape;1050;p17"/>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1" name="Google Shape;1051;p17"/>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2" name="Google Shape;1052;p17"/>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3" name="Google Shape;1053;p17"/>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4" name="Google Shape;1054;p17"/>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5" name="Google Shape;1055;p17"/>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6" name="Google Shape;1056;p17"/>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7" name="Google Shape;1057;p17"/>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8" name="Google Shape;1058;p17"/>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9" name="Google Shape;1059;p17"/>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0" name="Google Shape;1060;p17"/>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1" name="Google Shape;1061;p17"/>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2" name="Google Shape;1062;p17"/>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3" name="Google Shape;1063;p17"/>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4" name="Google Shape;1064;p17"/>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5" name="Google Shape;1065;p17"/>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6" name="Google Shape;1066;p17"/>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7" name="Google Shape;1067;p17"/>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8" name="Google Shape;1068;p17"/>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9" name="Google Shape;1069;p17"/>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0" name="Google Shape;1070;p17"/>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1" name="Google Shape;1071;p17"/>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2" name="Google Shape;1072;p17"/>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3" name="Google Shape;1073;p17"/>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4" name="Google Shape;1074;p17"/>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5" name="Google Shape;1075;p17"/>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6" name="Google Shape;1076;p17"/>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7" name="Google Shape;1077;p17"/>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8" name="Google Shape;1078;p17"/>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9" name="Google Shape;1079;p17"/>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0" name="Google Shape;1080;p17"/>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1" name="Google Shape;1081;p17"/>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2" name="Google Shape;1082;p17"/>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3" name="Google Shape;1083;p17"/>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4" name="Google Shape;1084;p17"/>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5" name="Google Shape;1085;p17"/>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086" name="Google Shape;1086;p17"/>
          <p:cNvSpPr/>
          <p:nvPr/>
        </p:nvSpPr>
        <p:spPr>
          <a:xfrm rot="-5400000">
            <a:off x="4314975" y="314475"/>
            <a:ext cx="3169350" cy="6488701"/>
          </a:xfrm>
          <a:custGeom>
            <a:avLst/>
            <a:gdLst/>
            <a:ahLst/>
            <a:cxnLst/>
            <a:rect l="l" t="t" r="r" b="b"/>
            <a:pathLst>
              <a:path w="4225800" h="8649348" extrusionOk="0">
                <a:moveTo>
                  <a:pt x="4225800" y="996131"/>
                </a:moveTo>
                <a:lnTo>
                  <a:pt x="4225799" y="8649348"/>
                </a:lnTo>
                <a:lnTo>
                  <a:pt x="0" y="8649348"/>
                </a:lnTo>
                <a:lnTo>
                  <a:pt x="1" y="0"/>
                </a:lnTo>
                <a:lnTo>
                  <a:pt x="3229669" y="0"/>
                </a:lnTo>
                <a:cubicBezTo>
                  <a:pt x="3779817" y="0"/>
                  <a:pt x="4225800" y="445983"/>
                  <a:pt x="4225800" y="9961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87" name="Google Shape;1087;p17"/>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8" name="Google Shape;1088;p17"/>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89" name="Google Shape;1089;p17"/>
          <p:cNvSpPr txBox="1">
            <a:spLocks noGrp="1"/>
          </p:cNvSpPr>
          <p:nvPr>
            <p:ph type="body" idx="1"/>
          </p:nvPr>
        </p:nvSpPr>
        <p:spPr>
          <a:xfrm>
            <a:off x="412064" y="400624"/>
            <a:ext cx="2106765" cy="113347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90" name="Google Shape;1090;p17"/>
          <p:cNvSpPr txBox="1">
            <a:spLocks noGrp="1"/>
          </p:cNvSpPr>
          <p:nvPr>
            <p:ph type="body" idx="2"/>
          </p:nvPr>
        </p:nvSpPr>
        <p:spPr>
          <a:xfrm>
            <a:off x="3016128" y="357188"/>
            <a:ext cx="3609044" cy="1188244"/>
          </a:xfrm>
          <a:prstGeom prst="rect">
            <a:avLst/>
          </a:prstGeom>
          <a:noFill/>
          <a:ln>
            <a:noFill/>
          </a:ln>
        </p:spPr>
        <p:txBody>
          <a:bodyPr spcFirstLastPara="1" wrap="square" lIns="0" tIns="45700" rIns="0" bIns="45700" anchor="ctr" anchorCtr="0">
            <a:normAutofit/>
          </a:bodyPr>
          <a:lstStyle>
            <a:lvl1pPr marL="457200" lvl="0" indent="-228600" algn="l">
              <a:lnSpc>
                <a:spcPct val="100000"/>
              </a:lnSpc>
              <a:spcBef>
                <a:spcPts val="300"/>
              </a:spcBef>
              <a:spcAft>
                <a:spcPts val="0"/>
              </a:spcAft>
              <a:buClr>
                <a:schemeClr val="lt1"/>
              </a:buClr>
              <a:buSzPts val="1400"/>
              <a:buFont typeface="Quattrocento Sans"/>
              <a:buNone/>
              <a:defRPr sz="1400">
                <a:solidFill>
                  <a:schemeClr val="lt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91" name="Google Shape;1091;p17"/>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bout Us">
  <p:cSld name="About Us">
    <p:spTree>
      <p:nvGrpSpPr>
        <p:cNvPr id="1" name="Shape 1092"/>
        <p:cNvGrpSpPr/>
        <p:nvPr/>
      </p:nvGrpSpPr>
      <p:grpSpPr>
        <a:xfrm>
          <a:off x="0" y="0"/>
          <a:ext cx="0" cy="0"/>
          <a:chOff x="0" y="0"/>
          <a:chExt cx="0" cy="0"/>
        </a:xfrm>
      </p:grpSpPr>
      <p:sp>
        <p:nvSpPr>
          <p:cNvPr id="1093" name="Google Shape;1093;p18"/>
          <p:cNvSpPr/>
          <p:nvPr/>
        </p:nvSpPr>
        <p:spPr>
          <a:xfrm>
            <a:off x="5922501" y="0"/>
            <a:ext cx="3221499"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94" name="Google Shape;1094;p18"/>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5" name="Google Shape;1095;p18"/>
          <p:cNvSpPr txBox="1">
            <a:spLocks noGrp="1"/>
          </p:cNvSpPr>
          <p:nvPr>
            <p:ph type="sldNum" idx="12"/>
          </p:nvPr>
        </p:nvSpPr>
        <p:spPr>
          <a:xfrm>
            <a:off x="5220240"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96" name="Google Shape;1096;p18"/>
          <p:cNvSpPr>
            <a:spLocks noGrp="1"/>
          </p:cNvSpPr>
          <p:nvPr>
            <p:ph type="pic" idx="2"/>
          </p:nvPr>
        </p:nvSpPr>
        <p:spPr>
          <a:xfrm>
            <a:off x="3946056" y="681540"/>
            <a:ext cx="3682221" cy="3564396"/>
          </a:xfrm>
          <a:prstGeom prst="rect">
            <a:avLst/>
          </a:prstGeom>
          <a:noFill/>
          <a:ln>
            <a:noFill/>
          </a:ln>
        </p:spPr>
      </p:sp>
      <p:grpSp>
        <p:nvGrpSpPr>
          <p:cNvPr id="1097" name="Google Shape;1097;p18"/>
          <p:cNvGrpSpPr/>
          <p:nvPr/>
        </p:nvGrpSpPr>
        <p:grpSpPr>
          <a:xfrm>
            <a:off x="6018655" y="2022005"/>
            <a:ext cx="3121333" cy="3088027"/>
            <a:chOff x="8022783" y="2696006"/>
            <a:chExt cx="4160694" cy="4117369"/>
          </a:xfrm>
        </p:grpSpPr>
        <p:sp>
          <p:nvSpPr>
            <p:cNvPr id="1098" name="Google Shape;1098;p18"/>
            <p:cNvSpPr/>
            <p:nvPr/>
          </p:nvSpPr>
          <p:spPr>
            <a:xfrm>
              <a:off x="9592691"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9" name="Google Shape;1099;p18"/>
            <p:cNvSpPr/>
            <p:nvPr/>
          </p:nvSpPr>
          <p:spPr>
            <a:xfrm>
              <a:off x="10049586"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0" name="Google Shape;1100;p18"/>
            <p:cNvSpPr/>
            <p:nvPr/>
          </p:nvSpPr>
          <p:spPr>
            <a:xfrm>
              <a:off x="10506480"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1" name="Google Shape;1101;p18"/>
            <p:cNvSpPr/>
            <p:nvPr/>
          </p:nvSpPr>
          <p:spPr>
            <a:xfrm>
              <a:off x="10963375"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2" name="Google Shape;1102;p18"/>
            <p:cNvSpPr/>
            <p:nvPr/>
          </p:nvSpPr>
          <p:spPr>
            <a:xfrm>
              <a:off x="11420270"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3" name="Google Shape;1103;p18"/>
            <p:cNvSpPr/>
            <p:nvPr/>
          </p:nvSpPr>
          <p:spPr>
            <a:xfrm>
              <a:off x="11877175"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4" name="Google Shape;1104;p18"/>
            <p:cNvSpPr/>
            <p:nvPr/>
          </p:nvSpPr>
          <p:spPr>
            <a:xfrm>
              <a:off x="12100277"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5" name="Google Shape;1105;p18"/>
            <p:cNvSpPr/>
            <p:nvPr/>
          </p:nvSpPr>
          <p:spPr>
            <a:xfrm>
              <a:off x="11643382"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6" name="Google Shape;1106;p18"/>
            <p:cNvSpPr/>
            <p:nvPr/>
          </p:nvSpPr>
          <p:spPr>
            <a:xfrm>
              <a:off x="11186488"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7" name="Google Shape;1107;p18"/>
            <p:cNvSpPr/>
            <p:nvPr/>
          </p:nvSpPr>
          <p:spPr>
            <a:xfrm>
              <a:off x="10729593"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8" name="Google Shape;1108;p18"/>
            <p:cNvSpPr/>
            <p:nvPr/>
          </p:nvSpPr>
          <p:spPr>
            <a:xfrm>
              <a:off x="1027269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9" name="Google Shape;1109;p18"/>
            <p:cNvSpPr/>
            <p:nvPr/>
          </p:nvSpPr>
          <p:spPr>
            <a:xfrm>
              <a:off x="981580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0" name="Google Shape;1110;p18"/>
            <p:cNvSpPr/>
            <p:nvPr/>
          </p:nvSpPr>
          <p:spPr>
            <a:xfrm>
              <a:off x="9592691"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1" name="Google Shape;1111;p18"/>
            <p:cNvSpPr/>
            <p:nvPr/>
          </p:nvSpPr>
          <p:spPr>
            <a:xfrm>
              <a:off x="10049586"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2" name="Google Shape;1112;p18"/>
            <p:cNvSpPr/>
            <p:nvPr/>
          </p:nvSpPr>
          <p:spPr>
            <a:xfrm>
              <a:off x="10506480"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3" name="Google Shape;1113;p18"/>
            <p:cNvSpPr/>
            <p:nvPr/>
          </p:nvSpPr>
          <p:spPr>
            <a:xfrm>
              <a:off x="10963375"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4" name="Google Shape;1114;p18"/>
            <p:cNvSpPr/>
            <p:nvPr/>
          </p:nvSpPr>
          <p:spPr>
            <a:xfrm>
              <a:off x="11420270"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5" name="Google Shape;1115;p18"/>
            <p:cNvSpPr/>
            <p:nvPr/>
          </p:nvSpPr>
          <p:spPr>
            <a:xfrm>
              <a:off x="11877175"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6" name="Google Shape;1116;p18"/>
            <p:cNvSpPr/>
            <p:nvPr/>
          </p:nvSpPr>
          <p:spPr>
            <a:xfrm>
              <a:off x="12100277"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7" name="Google Shape;1117;p18"/>
            <p:cNvSpPr/>
            <p:nvPr/>
          </p:nvSpPr>
          <p:spPr>
            <a:xfrm>
              <a:off x="11643382"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8" name="Google Shape;1118;p18"/>
            <p:cNvSpPr/>
            <p:nvPr/>
          </p:nvSpPr>
          <p:spPr>
            <a:xfrm>
              <a:off x="11186488"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9" name="Google Shape;1119;p18"/>
            <p:cNvSpPr/>
            <p:nvPr/>
          </p:nvSpPr>
          <p:spPr>
            <a:xfrm>
              <a:off x="10729593"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0" name="Google Shape;1120;p18"/>
            <p:cNvSpPr/>
            <p:nvPr/>
          </p:nvSpPr>
          <p:spPr>
            <a:xfrm>
              <a:off x="1027269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1" name="Google Shape;1121;p18"/>
            <p:cNvSpPr/>
            <p:nvPr/>
          </p:nvSpPr>
          <p:spPr>
            <a:xfrm>
              <a:off x="981580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2" name="Google Shape;1122;p18"/>
            <p:cNvSpPr/>
            <p:nvPr/>
          </p:nvSpPr>
          <p:spPr>
            <a:xfrm>
              <a:off x="9592691"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3" name="Google Shape;1123;p18"/>
            <p:cNvSpPr/>
            <p:nvPr/>
          </p:nvSpPr>
          <p:spPr>
            <a:xfrm>
              <a:off x="10049586"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4" name="Google Shape;1124;p18"/>
            <p:cNvSpPr/>
            <p:nvPr/>
          </p:nvSpPr>
          <p:spPr>
            <a:xfrm>
              <a:off x="10506480"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5" name="Google Shape;1125;p18"/>
            <p:cNvSpPr/>
            <p:nvPr/>
          </p:nvSpPr>
          <p:spPr>
            <a:xfrm>
              <a:off x="10963375"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6" name="Google Shape;1126;p18"/>
            <p:cNvSpPr/>
            <p:nvPr/>
          </p:nvSpPr>
          <p:spPr>
            <a:xfrm>
              <a:off x="11420270"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7" name="Google Shape;1127;p18"/>
            <p:cNvSpPr/>
            <p:nvPr/>
          </p:nvSpPr>
          <p:spPr>
            <a:xfrm>
              <a:off x="11877175"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8" name="Google Shape;1128;p18"/>
            <p:cNvSpPr/>
            <p:nvPr/>
          </p:nvSpPr>
          <p:spPr>
            <a:xfrm>
              <a:off x="12100277"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9" name="Google Shape;1129;p18"/>
            <p:cNvSpPr/>
            <p:nvPr/>
          </p:nvSpPr>
          <p:spPr>
            <a:xfrm>
              <a:off x="11643382"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0" name="Google Shape;1130;p18"/>
            <p:cNvSpPr/>
            <p:nvPr/>
          </p:nvSpPr>
          <p:spPr>
            <a:xfrm>
              <a:off x="11186488"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1" name="Google Shape;1131;p18"/>
            <p:cNvSpPr/>
            <p:nvPr/>
          </p:nvSpPr>
          <p:spPr>
            <a:xfrm>
              <a:off x="10729593"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2" name="Google Shape;1132;p18"/>
            <p:cNvSpPr/>
            <p:nvPr/>
          </p:nvSpPr>
          <p:spPr>
            <a:xfrm>
              <a:off x="1027269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3" name="Google Shape;1133;p18"/>
            <p:cNvSpPr/>
            <p:nvPr/>
          </p:nvSpPr>
          <p:spPr>
            <a:xfrm>
              <a:off x="981580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4" name="Google Shape;1134;p18"/>
            <p:cNvSpPr/>
            <p:nvPr/>
          </p:nvSpPr>
          <p:spPr>
            <a:xfrm>
              <a:off x="9592691"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5" name="Google Shape;1135;p18"/>
            <p:cNvSpPr/>
            <p:nvPr/>
          </p:nvSpPr>
          <p:spPr>
            <a:xfrm>
              <a:off x="10049586"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6" name="Google Shape;1136;p18"/>
            <p:cNvSpPr/>
            <p:nvPr/>
          </p:nvSpPr>
          <p:spPr>
            <a:xfrm>
              <a:off x="10506480"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7" name="Google Shape;1137;p18"/>
            <p:cNvSpPr/>
            <p:nvPr/>
          </p:nvSpPr>
          <p:spPr>
            <a:xfrm>
              <a:off x="10963375"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8" name="Google Shape;1138;p18"/>
            <p:cNvSpPr/>
            <p:nvPr/>
          </p:nvSpPr>
          <p:spPr>
            <a:xfrm>
              <a:off x="11420270"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9" name="Google Shape;1139;p18"/>
            <p:cNvSpPr/>
            <p:nvPr/>
          </p:nvSpPr>
          <p:spPr>
            <a:xfrm>
              <a:off x="11877175"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0" name="Google Shape;1140;p18"/>
            <p:cNvSpPr/>
            <p:nvPr/>
          </p:nvSpPr>
          <p:spPr>
            <a:xfrm>
              <a:off x="12100277"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1" name="Google Shape;1141;p18"/>
            <p:cNvSpPr/>
            <p:nvPr/>
          </p:nvSpPr>
          <p:spPr>
            <a:xfrm>
              <a:off x="11643382"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2" name="Google Shape;1142;p18"/>
            <p:cNvSpPr/>
            <p:nvPr/>
          </p:nvSpPr>
          <p:spPr>
            <a:xfrm>
              <a:off x="11186488"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3" name="Google Shape;1143;p18"/>
            <p:cNvSpPr/>
            <p:nvPr/>
          </p:nvSpPr>
          <p:spPr>
            <a:xfrm>
              <a:off x="10729593"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4" name="Google Shape;1144;p18"/>
            <p:cNvSpPr/>
            <p:nvPr/>
          </p:nvSpPr>
          <p:spPr>
            <a:xfrm>
              <a:off x="1027269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5" name="Google Shape;1145;p18"/>
            <p:cNvSpPr/>
            <p:nvPr/>
          </p:nvSpPr>
          <p:spPr>
            <a:xfrm>
              <a:off x="981580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6" name="Google Shape;1146;p18"/>
            <p:cNvSpPr/>
            <p:nvPr/>
          </p:nvSpPr>
          <p:spPr>
            <a:xfrm>
              <a:off x="9592691"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7" name="Google Shape;1147;p18"/>
            <p:cNvSpPr/>
            <p:nvPr/>
          </p:nvSpPr>
          <p:spPr>
            <a:xfrm>
              <a:off x="10049586"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8" name="Google Shape;1148;p18"/>
            <p:cNvSpPr/>
            <p:nvPr/>
          </p:nvSpPr>
          <p:spPr>
            <a:xfrm>
              <a:off x="10506480"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9" name="Google Shape;1149;p18"/>
            <p:cNvSpPr/>
            <p:nvPr/>
          </p:nvSpPr>
          <p:spPr>
            <a:xfrm>
              <a:off x="10963375"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0" name="Google Shape;1150;p18"/>
            <p:cNvSpPr/>
            <p:nvPr/>
          </p:nvSpPr>
          <p:spPr>
            <a:xfrm>
              <a:off x="11420270"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1" name="Google Shape;1151;p18"/>
            <p:cNvSpPr/>
            <p:nvPr/>
          </p:nvSpPr>
          <p:spPr>
            <a:xfrm>
              <a:off x="11877175"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2" name="Google Shape;1152;p18"/>
            <p:cNvSpPr/>
            <p:nvPr/>
          </p:nvSpPr>
          <p:spPr>
            <a:xfrm>
              <a:off x="12100277"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3" name="Google Shape;1153;p18"/>
            <p:cNvSpPr/>
            <p:nvPr/>
          </p:nvSpPr>
          <p:spPr>
            <a:xfrm>
              <a:off x="11643382"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4" name="Google Shape;1154;p18"/>
            <p:cNvSpPr/>
            <p:nvPr/>
          </p:nvSpPr>
          <p:spPr>
            <a:xfrm>
              <a:off x="11186488"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5" name="Google Shape;1155;p18"/>
            <p:cNvSpPr/>
            <p:nvPr/>
          </p:nvSpPr>
          <p:spPr>
            <a:xfrm>
              <a:off x="10729593"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6" name="Google Shape;1156;p18"/>
            <p:cNvSpPr/>
            <p:nvPr/>
          </p:nvSpPr>
          <p:spPr>
            <a:xfrm>
              <a:off x="1027269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7" name="Google Shape;1157;p18"/>
            <p:cNvSpPr/>
            <p:nvPr/>
          </p:nvSpPr>
          <p:spPr>
            <a:xfrm>
              <a:off x="981580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8" name="Google Shape;1158;p18"/>
            <p:cNvSpPr/>
            <p:nvPr/>
          </p:nvSpPr>
          <p:spPr>
            <a:xfrm>
              <a:off x="9592691"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9" name="Google Shape;1159;p18"/>
            <p:cNvSpPr/>
            <p:nvPr/>
          </p:nvSpPr>
          <p:spPr>
            <a:xfrm>
              <a:off x="10049586"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0" name="Google Shape;1160;p18"/>
            <p:cNvSpPr/>
            <p:nvPr/>
          </p:nvSpPr>
          <p:spPr>
            <a:xfrm>
              <a:off x="10506480"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1" name="Google Shape;1161;p18"/>
            <p:cNvSpPr/>
            <p:nvPr/>
          </p:nvSpPr>
          <p:spPr>
            <a:xfrm>
              <a:off x="10963375"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2" name="Google Shape;1162;p18"/>
            <p:cNvSpPr/>
            <p:nvPr/>
          </p:nvSpPr>
          <p:spPr>
            <a:xfrm>
              <a:off x="11420270"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3" name="Google Shape;1163;p18"/>
            <p:cNvSpPr/>
            <p:nvPr/>
          </p:nvSpPr>
          <p:spPr>
            <a:xfrm>
              <a:off x="11877175"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4" name="Google Shape;1164;p18"/>
            <p:cNvSpPr/>
            <p:nvPr/>
          </p:nvSpPr>
          <p:spPr>
            <a:xfrm>
              <a:off x="12100277"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5" name="Google Shape;1165;p18"/>
            <p:cNvSpPr/>
            <p:nvPr/>
          </p:nvSpPr>
          <p:spPr>
            <a:xfrm>
              <a:off x="11643382"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6" name="Google Shape;1166;p18"/>
            <p:cNvSpPr/>
            <p:nvPr/>
          </p:nvSpPr>
          <p:spPr>
            <a:xfrm>
              <a:off x="11186488"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7" name="Google Shape;1167;p18"/>
            <p:cNvSpPr/>
            <p:nvPr/>
          </p:nvSpPr>
          <p:spPr>
            <a:xfrm>
              <a:off x="10729593"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8" name="Google Shape;1168;p18"/>
            <p:cNvSpPr/>
            <p:nvPr/>
          </p:nvSpPr>
          <p:spPr>
            <a:xfrm>
              <a:off x="1027269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9" name="Google Shape;1169;p18"/>
            <p:cNvSpPr/>
            <p:nvPr/>
          </p:nvSpPr>
          <p:spPr>
            <a:xfrm>
              <a:off x="981580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0" name="Google Shape;1170;p18"/>
            <p:cNvSpPr/>
            <p:nvPr/>
          </p:nvSpPr>
          <p:spPr>
            <a:xfrm>
              <a:off x="9592691"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1" name="Google Shape;1171;p18"/>
            <p:cNvSpPr/>
            <p:nvPr/>
          </p:nvSpPr>
          <p:spPr>
            <a:xfrm>
              <a:off x="10049586"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2" name="Google Shape;1172;p18"/>
            <p:cNvSpPr/>
            <p:nvPr/>
          </p:nvSpPr>
          <p:spPr>
            <a:xfrm>
              <a:off x="10506480"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3" name="Google Shape;1173;p18"/>
            <p:cNvSpPr/>
            <p:nvPr/>
          </p:nvSpPr>
          <p:spPr>
            <a:xfrm>
              <a:off x="10963375"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4" name="Google Shape;1174;p18"/>
            <p:cNvSpPr/>
            <p:nvPr/>
          </p:nvSpPr>
          <p:spPr>
            <a:xfrm>
              <a:off x="11420270"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5" name="Google Shape;1175;p18"/>
            <p:cNvSpPr/>
            <p:nvPr/>
          </p:nvSpPr>
          <p:spPr>
            <a:xfrm>
              <a:off x="11877175"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6" name="Google Shape;1176;p18"/>
            <p:cNvSpPr/>
            <p:nvPr/>
          </p:nvSpPr>
          <p:spPr>
            <a:xfrm>
              <a:off x="12100277"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7" name="Google Shape;1177;p18"/>
            <p:cNvSpPr/>
            <p:nvPr/>
          </p:nvSpPr>
          <p:spPr>
            <a:xfrm>
              <a:off x="11643382"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8" name="Google Shape;1178;p18"/>
            <p:cNvSpPr/>
            <p:nvPr/>
          </p:nvSpPr>
          <p:spPr>
            <a:xfrm>
              <a:off x="11186488"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9" name="Google Shape;1179;p18"/>
            <p:cNvSpPr/>
            <p:nvPr/>
          </p:nvSpPr>
          <p:spPr>
            <a:xfrm>
              <a:off x="10729593"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0" name="Google Shape;1180;p18"/>
            <p:cNvSpPr/>
            <p:nvPr/>
          </p:nvSpPr>
          <p:spPr>
            <a:xfrm>
              <a:off x="1027269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1" name="Google Shape;1181;p18"/>
            <p:cNvSpPr/>
            <p:nvPr/>
          </p:nvSpPr>
          <p:spPr>
            <a:xfrm>
              <a:off x="981580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2" name="Google Shape;1182;p18"/>
            <p:cNvSpPr/>
            <p:nvPr/>
          </p:nvSpPr>
          <p:spPr>
            <a:xfrm>
              <a:off x="9592691"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3" name="Google Shape;1183;p18"/>
            <p:cNvSpPr/>
            <p:nvPr/>
          </p:nvSpPr>
          <p:spPr>
            <a:xfrm>
              <a:off x="10049586"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4" name="Google Shape;1184;p18"/>
            <p:cNvSpPr/>
            <p:nvPr/>
          </p:nvSpPr>
          <p:spPr>
            <a:xfrm>
              <a:off x="10506480"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5" name="Google Shape;1185;p18"/>
            <p:cNvSpPr/>
            <p:nvPr/>
          </p:nvSpPr>
          <p:spPr>
            <a:xfrm>
              <a:off x="10963375"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6" name="Google Shape;1186;p18"/>
            <p:cNvSpPr/>
            <p:nvPr/>
          </p:nvSpPr>
          <p:spPr>
            <a:xfrm>
              <a:off x="11420270"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7" name="Google Shape;1187;p18"/>
            <p:cNvSpPr/>
            <p:nvPr/>
          </p:nvSpPr>
          <p:spPr>
            <a:xfrm>
              <a:off x="11877174"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8" name="Google Shape;1188;p18"/>
            <p:cNvSpPr/>
            <p:nvPr/>
          </p:nvSpPr>
          <p:spPr>
            <a:xfrm>
              <a:off x="12100277"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9" name="Google Shape;1189;p18"/>
            <p:cNvSpPr/>
            <p:nvPr/>
          </p:nvSpPr>
          <p:spPr>
            <a:xfrm>
              <a:off x="11643382"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0" name="Google Shape;1190;p18"/>
            <p:cNvSpPr/>
            <p:nvPr/>
          </p:nvSpPr>
          <p:spPr>
            <a:xfrm>
              <a:off x="11186488"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1" name="Google Shape;1191;p18"/>
            <p:cNvSpPr/>
            <p:nvPr/>
          </p:nvSpPr>
          <p:spPr>
            <a:xfrm>
              <a:off x="10729593"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2" name="Google Shape;1192;p18"/>
            <p:cNvSpPr/>
            <p:nvPr/>
          </p:nvSpPr>
          <p:spPr>
            <a:xfrm>
              <a:off x="1027269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3" name="Google Shape;1193;p18"/>
            <p:cNvSpPr/>
            <p:nvPr/>
          </p:nvSpPr>
          <p:spPr>
            <a:xfrm>
              <a:off x="981580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4" name="Google Shape;1194;p18"/>
            <p:cNvSpPr/>
            <p:nvPr/>
          </p:nvSpPr>
          <p:spPr>
            <a:xfrm>
              <a:off x="9592691"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5" name="Google Shape;1195;p18"/>
            <p:cNvSpPr/>
            <p:nvPr/>
          </p:nvSpPr>
          <p:spPr>
            <a:xfrm>
              <a:off x="10049586"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6" name="Google Shape;1196;p18"/>
            <p:cNvSpPr/>
            <p:nvPr/>
          </p:nvSpPr>
          <p:spPr>
            <a:xfrm>
              <a:off x="10506480"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7" name="Google Shape;1197;p18"/>
            <p:cNvSpPr/>
            <p:nvPr/>
          </p:nvSpPr>
          <p:spPr>
            <a:xfrm>
              <a:off x="10963375"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8" name="Google Shape;1198;p18"/>
            <p:cNvSpPr/>
            <p:nvPr/>
          </p:nvSpPr>
          <p:spPr>
            <a:xfrm>
              <a:off x="11420270"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9" name="Google Shape;1199;p18"/>
            <p:cNvSpPr/>
            <p:nvPr/>
          </p:nvSpPr>
          <p:spPr>
            <a:xfrm>
              <a:off x="11877175"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0" name="Google Shape;1200;p18"/>
            <p:cNvSpPr/>
            <p:nvPr/>
          </p:nvSpPr>
          <p:spPr>
            <a:xfrm>
              <a:off x="12100277"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1" name="Google Shape;1201;p18"/>
            <p:cNvSpPr/>
            <p:nvPr/>
          </p:nvSpPr>
          <p:spPr>
            <a:xfrm>
              <a:off x="11643382"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2" name="Google Shape;1202;p18"/>
            <p:cNvSpPr/>
            <p:nvPr/>
          </p:nvSpPr>
          <p:spPr>
            <a:xfrm>
              <a:off x="11186488"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3" name="Google Shape;1203;p18"/>
            <p:cNvSpPr/>
            <p:nvPr/>
          </p:nvSpPr>
          <p:spPr>
            <a:xfrm>
              <a:off x="10729593"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4" name="Google Shape;1204;p18"/>
            <p:cNvSpPr/>
            <p:nvPr/>
          </p:nvSpPr>
          <p:spPr>
            <a:xfrm>
              <a:off x="1027269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5" name="Google Shape;1205;p18"/>
            <p:cNvSpPr/>
            <p:nvPr/>
          </p:nvSpPr>
          <p:spPr>
            <a:xfrm>
              <a:off x="981580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6" name="Google Shape;1206;p18"/>
            <p:cNvSpPr/>
            <p:nvPr/>
          </p:nvSpPr>
          <p:spPr>
            <a:xfrm>
              <a:off x="8256628"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7" name="Google Shape;1207;p18"/>
            <p:cNvSpPr/>
            <p:nvPr/>
          </p:nvSpPr>
          <p:spPr>
            <a:xfrm>
              <a:off x="87135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8" name="Google Shape;1208;p18"/>
            <p:cNvSpPr/>
            <p:nvPr/>
          </p:nvSpPr>
          <p:spPr>
            <a:xfrm>
              <a:off x="9170417"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9" name="Google Shape;1209;p18"/>
            <p:cNvSpPr/>
            <p:nvPr/>
          </p:nvSpPr>
          <p:spPr>
            <a:xfrm>
              <a:off x="939352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0" name="Google Shape;1210;p18"/>
            <p:cNvSpPr/>
            <p:nvPr/>
          </p:nvSpPr>
          <p:spPr>
            <a:xfrm>
              <a:off x="89366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1" name="Google Shape;1211;p18"/>
            <p:cNvSpPr/>
            <p:nvPr/>
          </p:nvSpPr>
          <p:spPr>
            <a:xfrm>
              <a:off x="847974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2" name="Google Shape;1212;p18"/>
            <p:cNvSpPr/>
            <p:nvPr/>
          </p:nvSpPr>
          <p:spPr>
            <a:xfrm>
              <a:off x="802278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3" name="Google Shape;1213;p18"/>
            <p:cNvSpPr/>
            <p:nvPr/>
          </p:nvSpPr>
          <p:spPr>
            <a:xfrm>
              <a:off x="8256628"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4" name="Google Shape;1214;p18"/>
            <p:cNvSpPr/>
            <p:nvPr/>
          </p:nvSpPr>
          <p:spPr>
            <a:xfrm>
              <a:off x="87135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5" name="Google Shape;1215;p18"/>
            <p:cNvSpPr/>
            <p:nvPr/>
          </p:nvSpPr>
          <p:spPr>
            <a:xfrm>
              <a:off x="9170417"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6" name="Google Shape;1216;p18"/>
            <p:cNvSpPr/>
            <p:nvPr/>
          </p:nvSpPr>
          <p:spPr>
            <a:xfrm>
              <a:off x="939352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7" name="Google Shape;1217;p18"/>
            <p:cNvSpPr/>
            <p:nvPr/>
          </p:nvSpPr>
          <p:spPr>
            <a:xfrm>
              <a:off x="89366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8" name="Google Shape;1218;p18"/>
            <p:cNvSpPr/>
            <p:nvPr/>
          </p:nvSpPr>
          <p:spPr>
            <a:xfrm>
              <a:off x="847974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9" name="Google Shape;1219;p18"/>
            <p:cNvSpPr/>
            <p:nvPr/>
          </p:nvSpPr>
          <p:spPr>
            <a:xfrm>
              <a:off x="802278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0" name="Google Shape;1220;p18"/>
            <p:cNvSpPr/>
            <p:nvPr/>
          </p:nvSpPr>
          <p:spPr>
            <a:xfrm>
              <a:off x="8256628"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1" name="Google Shape;1221;p18"/>
            <p:cNvSpPr/>
            <p:nvPr/>
          </p:nvSpPr>
          <p:spPr>
            <a:xfrm>
              <a:off x="87135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2" name="Google Shape;1222;p18"/>
            <p:cNvSpPr/>
            <p:nvPr/>
          </p:nvSpPr>
          <p:spPr>
            <a:xfrm>
              <a:off x="9170417"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3" name="Google Shape;1223;p18"/>
            <p:cNvSpPr/>
            <p:nvPr/>
          </p:nvSpPr>
          <p:spPr>
            <a:xfrm>
              <a:off x="939352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4" name="Google Shape;1224;p18"/>
            <p:cNvSpPr/>
            <p:nvPr/>
          </p:nvSpPr>
          <p:spPr>
            <a:xfrm>
              <a:off x="89366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5" name="Google Shape;1225;p18"/>
            <p:cNvSpPr/>
            <p:nvPr/>
          </p:nvSpPr>
          <p:spPr>
            <a:xfrm>
              <a:off x="847974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6" name="Google Shape;1226;p18"/>
            <p:cNvSpPr/>
            <p:nvPr/>
          </p:nvSpPr>
          <p:spPr>
            <a:xfrm>
              <a:off x="802278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7" name="Google Shape;1227;p18"/>
            <p:cNvSpPr/>
            <p:nvPr/>
          </p:nvSpPr>
          <p:spPr>
            <a:xfrm>
              <a:off x="8256628"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8" name="Google Shape;1228;p18"/>
            <p:cNvSpPr/>
            <p:nvPr/>
          </p:nvSpPr>
          <p:spPr>
            <a:xfrm>
              <a:off x="87135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9" name="Google Shape;1229;p18"/>
            <p:cNvSpPr/>
            <p:nvPr/>
          </p:nvSpPr>
          <p:spPr>
            <a:xfrm>
              <a:off x="9170417"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0" name="Google Shape;1230;p18"/>
            <p:cNvSpPr/>
            <p:nvPr/>
          </p:nvSpPr>
          <p:spPr>
            <a:xfrm>
              <a:off x="939352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1" name="Google Shape;1231;p18"/>
            <p:cNvSpPr/>
            <p:nvPr/>
          </p:nvSpPr>
          <p:spPr>
            <a:xfrm>
              <a:off x="89366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2" name="Google Shape;1232;p18"/>
            <p:cNvSpPr/>
            <p:nvPr/>
          </p:nvSpPr>
          <p:spPr>
            <a:xfrm>
              <a:off x="847974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3" name="Google Shape;1233;p18"/>
            <p:cNvSpPr/>
            <p:nvPr/>
          </p:nvSpPr>
          <p:spPr>
            <a:xfrm>
              <a:off x="802278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4" name="Google Shape;1234;p18"/>
            <p:cNvSpPr/>
            <p:nvPr/>
          </p:nvSpPr>
          <p:spPr>
            <a:xfrm>
              <a:off x="8256628"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5" name="Google Shape;1235;p18"/>
            <p:cNvSpPr/>
            <p:nvPr/>
          </p:nvSpPr>
          <p:spPr>
            <a:xfrm>
              <a:off x="87135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6" name="Google Shape;1236;p18"/>
            <p:cNvSpPr/>
            <p:nvPr/>
          </p:nvSpPr>
          <p:spPr>
            <a:xfrm>
              <a:off x="9170417"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7" name="Google Shape;1237;p18"/>
            <p:cNvSpPr/>
            <p:nvPr/>
          </p:nvSpPr>
          <p:spPr>
            <a:xfrm>
              <a:off x="939352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8" name="Google Shape;1238;p18"/>
            <p:cNvSpPr/>
            <p:nvPr/>
          </p:nvSpPr>
          <p:spPr>
            <a:xfrm>
              <a:off x="89366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9" name="Google Shape;1239;p18"/>
            <p:cNvSpPr/>
            <p:nvPr/>
          </p:nvSpPr>
          <p:spPr>
            <a:xfrm>
              <a:off x="847974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0" name="Google Shape;1240;p18"/>
            <p:cNvSpPr/>
            <p:nvPr/>
          </p:nvSpPr>
          <p:spPr>
            <a:xfrm>
              <a:off x="802278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1" name="Google Shape;1241;p18"/>
            <p:cNvSpPr/>
            <p:nvPr/>
          </p:nvSpPr>
          <p:spPr>
            <a:xfrm>
              <a:off x="8256628"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2" name="Google Shape;1242;p18"/>
            <p:cNvSpPr/>
            <p:nvPr/>
          </p:nvSpPr>
          <p:spPr>
            <a:xfrm>
              <a:off x="87135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3" name="Google Shape;1243;p18"/>
            <p:cNvSpPr/>
            <p:nvPr/>
          </p:nvSpPr>
          <p:spPr>
            <a:xfrm>
              <a:off x="9170417"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4" name="Google Shape;1244;p18"/>
            <p:cNvSpPr/>
            <p:nvPr/>
          </p:nvSpPr>
          <p:spPr>
            <a:xfrm>
              <a:off x="939352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5" name="Google Shape;1245;p18"/>
            <p:cNvSpPr/>
            <p:nvPr/>
          </p:nvSpPr>
          <p:spPr>
            <a:xfrm>
              <a:off x="89366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6" name="Google Shape;1246;p18"/>
            <p:cNvSpPr/>
            <p:nvPr/>
          </p:nvSpPr>
          <p:spPr>
            <a:xfrm>
              <a:off x="847974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7" name="Google Shape;1247;p18"/>
            <p:cNvSpPr/>
            <p:nvPr/>
          </p:nvSpPr>
          <p:spPr>
            <a:xfrm>
              <a:off x="802278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8" name="Google Shape;1248;p18"/>
            <p:cNvSpPr/>
            <p:nvPr/>
          </p:nvSpPr>
          <p:spPr>
            <a:xfrm>
              <a:off x="8256628"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9" name="Google Shape;1249;p18"/>
            <p:cNvSpPr/>
            <p:nvPr/>
          </p:nvSpPr>
          <p:spPr>
            <a:xfrm>
              <a:off x="87135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0" name="Google Shape;1250;p18"/>
            <p:cNvSpPr/>
            <p:nvPr/>
          </p:nvSpPr>
          <p:spPr>
            <a:xfrm>
              <a:off x="9170417"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1" name="Google Shape;1251;p18"/>
            <p:cNvSpPr/>
            <p:nvPr/>
          </p:nvSpPr>
          <p:spPr>
            <a:xfrm>
              <a:off x="939352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2" name="Google Shape;1252;p18"/>
            <p:cNvSpPr/>
            <p:nvPr/>
          </p:nvSpPr>
          <p:spPr>
            <a:xfrm>
              <a:off x="89366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3" name="Google Shape;1253;p18"/>
            <p:cNvSpPr/>
            <p:nvPr/>
          </p:nvSpPr>
          <p:spPr>
            <a:xfrm>
              <a:off x="847974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4" name="Google Shape;1254;p18"/>
            <p:cNvSpPr/>
            <p:nvPr/>
          </p:nvSpPr>
          <p:spPr>
            <a:xfrm>
              <a:off x="802278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5" name="Google Shape;1255;p18"/>
            <p:cNvSpPr/>
            <p:nvPr/>
          </p:nvSpPr>
          <p:spPr>
            <a:xfrm>
              <a:off x="8256628"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6" name="Google Shape;1256;p18"/>
            <p:cNvSpPr/>
            <p:nvPr/>
          </p:nvSpPr>
          <p:spPr>
            <a:xfrm>
              <a:off x="87135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7" name="Google Shape;1257;p18"/>
            <p:cNvSpPr/>
            <p:nvPr/>
          </p:nvSpPr>
          <p:spPr>
            <a:xfrm>
              <a:off x="9170417"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8" name="Google Shape;1258;p18"/>
            <p:cNvSpPr/>
            <p:nvPr/>
          </p:nvSpPr>
          <p:spPr>
            <a:xfrm>
              <a:off x="939352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9" name="Google Shape;1259;p18"/>
            <p:cNvSpPr/>
            <p:nvPr/>
          </p:nvSpPr>
          <p:spPr>
            <a:xfrm>
              <a:off x="89366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0" name="Google Shape;1260;p18"/>
            <p:cNvSpPr/>
            <p:nvPr/>
          </p:nvSpPr>
          <p:spPr>
            <a:xfrm>
              <a:off x="847974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1" name="Google Shape;1261;p18"/>
            <p:cNvSpPr/>
            <p:nvPr/>
          </p:nvSpPr>
          <p:spPr>
            <a:xfrm>
              <a:off x="802278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2" name="Google Shape;1262;p18"/>
            <p:cNvSpPr/>
            <p:nvPr/>
          </p:nvSpPr>
          <p:spPr>
            <a:xfrm>
              <a:off x="8256628"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3" name="Google Shape;1263;p18"/>
            <p:cNvSpPr/>
            <p:nvPr/>
          </p:nvSpPr>
          <p:spPr>
            <a:xfrm>
              <a:off x="87135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4" name="Google Shape;1264;p18"/>
            <p:cNvSpPr/>
            <p:nvPr/>
          </p:nvSpPr>
          <p:spPr>
            <a:xfrm>
              <a:off x="9170417"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5" name="Google Shape;1265;p18"/>
            <p:cNvSpPr/>
            <p:nvPr/>
          </p:nvSpPr>
          <p:spPr>
            <a:xfrm>
              <a:off x="939352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6" name="Google Shape;1266;p18"/>
            <p:cNvSpPr/>
            <p:nvPr/>
          </p:nvSpPr>
          <p:spPr>
            <a:xfrm>
              <a:off x="89366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7" name="Google Shape;1267;p18"/>
            <p:cNvSpPr/>
            <p:nvPr/>
          </p:nvSpPr>
          <p:spPr>
            <a:xfrm>
              <a:off x="847974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8" name="Google Shape;1268;p18"/>
            <p:cNvSpPr/>
            <p:nvPr/>
          </p:nvSpPr>
          <p:spPr>
            <a:xfrm>
              <a:off x="802278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9" name="Google Shape;1269;p18"/>
            <p:cNvSpPr/>
            <p:nvPr/>
          </p:nvSpPr>
          <p:spPr>
            <a:xfrm>
              <a:off x="12100277"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0" name="Google Shape;1270;p18"/>
            <p:cNvSpPr/>
            <p:nvPr/>
          </p:nvSpPr>
          <p:spPr>
            <a:xfrm>
              <a:off x="11643382"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1" name="Google Shape;1271;p18"/>
            <p:cNvSpPr/>
            <p:nvPr/>
          </p:nvSpPr>
          <p:spPr>
            <a:xfrm>
              <a:off x="11186488"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2" name="Google Shape;1272;p18"/>
            <p:cNvSpPr/>
            <p:nvPr/>
          </p:nvSpPr>
          <p:spPr>
            <a:xfrm>
              <a:off x="10729593"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3" name="Google Shape;1273;p18"/>
            <p:cNvSpPr/>
            <p:nvPr/>
          </p:nvSpPr>
          <p:spPr>
            <a:xfrm>
              <a:off x="1027269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4" name="Google Shape;1274;p18"/>
            <p:cNvSpPr/>
            <p:nvPr/>
          </p:nvSpPr>
          <p:spPr>
            <a:xfrm>
              <a:off x="981580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5" name="Google Shape;1275;p18"/>
            <p:cNvSpPr/>
            <p:nvPr/>
          </p:nvSpPr>
          <p:spPr>
            <a:xfrm>
              <a:off x="939352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6" name="Google Shape;1276;p18"/>
            <p:cNvSpPr/>
            <p:nvPr/>
          </p:nvSpPr>
          <p:spPr>
            <a:xfrm>
              <a:off x="89366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7" name="Google Shape;1277;p18"/>
            <p:cNvSpPr/>
            <p:nvPr/>
          </p:nvSpPr>
          <p:spPr>
            <a:xfrm>
              <a:off x="847974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8" name="Google Shape;1278;p18"/>
            <p:cNvSpPr/>
            <p:nvPr/>
          </p:nvSpPr>
          <p:spPr>
            <a:xfrm>
              <a:off x="802278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279" name="Google Shape;1279;p18"/>
          <p:cNvSpPr/>
          <p:nvPr/>
        </p:nvSpPr>
        <p:spPr>
          <a:xfrm>
            <a:off x="5835938"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280" name="Google Shape;1280;p18"/>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281" name="Google Shape;1281;p18" descr="A picture containing symbol, font, logo, graphics&#10;&#10;Description automatically generated"/>
          <p:cNvPicPr preferRelativeResize="0"/>
          <p:nvPr/>
        </p:nvPicPr>
        <p:blipFill rotWithShape="1">
          <a:blip r:embed="rId2">
            <a:alphaModFix/>
          </a:blip>
          <a:srcRect/>
          <a:stretch/>
        </p:blipFill>
        <p:spPr>
          <a:xfrm>
            <a:off x="8349589" y="440650"/>
            <a:ext cx="622897" cy="61523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8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283"/>
        <p:cNvGrpSpPr/>
        <p:nvPr/>
      </p:nvGrpSpPr>
      <p:grpSpPr>
        <a:xfrm>
          <a:off x="0" y="0"/>
          <a:ext cx="0" cy="0"/>
          <a:chOff x="0" y="0"/>
          <a:chExt cx="0" cy="0"/>
        </a:xfrm>
      </p:grpSpPr>
      <p:sp>
        <p:nvSpPr>
          <p:cNvPr id="1284" name="Google Shape;1284;p20"/>
          <p:cNvSpPr txBox="1">
            <a:spLocks noGrp="1"/>
          </p:cNvSpPr>
          <p:nvPr>
            <p:ph type="body" idx="1"/>
          </p:nvPr>
        </p:nvSpPr>
        <p:spPr>
          <a:xfrm rot="5400000">
            <a:off x="2701598" y="-1390579"/>
            <a:ext cx="3740804" cy="82296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85" name="Google Shape;1285;p20"/>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6" name="Google Shape;1286;p20"/>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7" name="Google Shape;1287;p20"/>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288" name="Google Shape;1288;p20"/>
          <p:cNvSpPr/>
          <p:nvPr/>
        </p:nvSpPr>
        <p:spPr>
          <a:xfrm>
            <a:off x="381000" y="318045"/>
            <a:ext cx="9433048" cy="7153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70C0"/>
              </a:buClr>
              <a:buSzPts val="1800"/>
              <a:buFont typeface="Quattrocento Sans"/>
              <a:buNone/>
            </a:pPr>
            <a:r>
              <a:rPr lang="en" sz="1800" b="1" i="0" u="none" strike="noStrike" cap="none">
                <a:solidFill>
                  <a:srgbClr val="0070C0"/>
                </a:solidFill>
                <a:latin typeface="Quattrocento Sans"/>
                <a:ea typeface="Quattrocento Sans"/>
                <a:cs typeface="Quattrocento Sans"/>
                <a:sym typeface="Quattrocento Sans"/>
              </a:rPr>
              <a:t>ASSIGN WAREHOUSE PLANT ST LOCATION</a:t>
            </a:r>
            <a:endParaRPr sz="1800" b="0" i="0" u="none" strike="noStrike" cap="none">
              <a:solidFill>
                <a:srgbClr val="0070C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Quattrocento Sans"/>
              <a:ea typeface="Quattrocento Sans"/>
              <a:cs typeface="Quattrocento Sans"/>
              <a:sym typeface="Quattrocento Sans"/>
            </a:endParaRPr>
          </a:p>
        </p:txBody>
      </p:sp>
      <p:pic>
        <p:nvPicPr>
          <p:cNvPr id="1289" name="Google Shape;1289;p20"/>
          <p:cNvPicPr preferRelativeResize="0"/>
          <p:nvPr/>
        </p:nvPicPr>
        <p:blipFill rotWithShape="1">
          <a:blip r:embed="rId2">
            <a:alphaModFix/>
          </a:blip>
          <a:srcRect/>
          <a:stretch/>
        </p:blipFill>
        <p:spPr>
          <a:xfrm>
            <a:off x="436418" y="883261"/>
            <a:ext cx="6650182" cy="333733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te">
  <p:cSld name="Qute">
    <p:spTree>
      <p:nvGrpSpPr>
        <p:cNvPr id="1" name="Shape 306"/>
        <p:cNvGrpSpPr/>
        <p:nvPr/>
      </p:nvGrpSpPr>
      <p:grpSpPr>
        <a:xfrm>
          <a:off x="0" y="0"/>
          <a:ext cx="0" cy="0"/>
          <a:chOff x="0" y="0"/>
          <a:chExt cx="0" cy="0"/>
        </a:xfrm>
      </p:grpSpPr>
      <p:sp>
        <p:nvSpPr>
          <p:cNvPr id="307" name="Google Shape;307;p3"/>
          <p:cNvSpPr/>
          <p:nvPr/>
        </p:nvSpPr>
        <p:spPr>
          <a:xfrm rot="10800000" flipH="1">
            <a:off x="0" y="0"/>
            <a:ext cx="9144000" cy="2787774"/>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308" name="Google Shape;308;p3"/>
          <p:cNvGrpSpPr/>
          <p:nvPr/>
        </p:nvGrpSpPr>
        <p:grpSpPr>
          <a:xfrm>
            <a:off x="88334" y="0"/>
            <a:ext cx="2299334" cy="2702574"/>
            <a:chOff x="117748" y="0"/>
            <a:chExt cx="3064980" cy="3603431"/>
          </a:xfrm>
        </p:grpSpPr>
        <p:sp>
          <p:nvSpPr>
            <p:cNvPr id="309" name="Google Shape;309;p3"/>
            <p:cNvSpPr/>
            <p:nvPr/>
          </p:nvSpPr>
          <p:spPr>
            <a:xfrm rot="5400000">
              <a:off x="2615855" y="302861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0" name="Google Shape;310;p3"/>
            <p:cNvSpPr/>
            <p:nvPr/>
          </p:nvSpPr>
          <p:spPr>
            <a:xfrm rot="5400000">
              <a:off x="2615855" y="3368731"/>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1" name="Google Shape;311;p3"/>
            <p:cNvSpPr/>
            <p:nvPr/>
          </p:nvSpPr>
          <p:spPr>
            <a:xfrm rot="5400000">
              <a:off x="2449769" y="353481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2" name="Google Shape;312;p3"/>
            <p:cNvSpPr/>
            <p:nvPr/>
          </p:nvSpPr>
          <p:spPr>
            <a:xfrm rot="5400000">
              <a:off x="2449769" y="3194702"/>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3" name="Google Shape;313;p3"/>
            <p:cNvSpPr/>
            <p:nvPr/>
          </p:nvSpPr>
          <p:spPr>
            <a:xfrm rot="5400000">
              <a:off x="2283683" y="302861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4" name="Google Shape;314;p3"/>
            <p:cNvSpPr/>
            <p:nvPr/>
          </p:nvSpPr>
          <p:spPr>
            <a:xfrm rot="5400000">
              <a:off x="2283683" y="3368731"/>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5" name="Google Shape;315;p3"/>
            <p:cNvSpPr/>
            <p:nvPr/>
          </p:nvSpPr>
          <p:spPr>
            <a:xfrm rot="5400000">
              <a:off x="2117598" y="353481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6" name="Google Shape;316;p3"/>
            <p:cNvSpPr/>
            <p:nvPr/>
          </p:nvSpPr>
          <p:spPr>
            <a:xfrm rot="5400000">
              <a:off x="2117598" y="3194702"/>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7" name="Google Shape;317;p3"/>
            <p:cNvSpPr/>
            <p:nvPr/>
          </p:nvSpPr>
          <p:spPr>
            <a:xfrm rot="5400000">
              <a:off x="1951511" y="302861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8" name="Google Shape;318;p3"/>
            <p:cNvSpPr/>
            <p:nvPr/>
          </p:nvSpPr>
          <p:spPr>
            <a:xfrm rot="5400000">
              <a:off x="1951511" y="3368731"/>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9" name="Google Shape;319;p3"/>
            <p:cNvSpPr/>
            <p:nvPr/>
          </p:nvSpPr>
          <p:spPr>
            <a:xfrm rot="5400000">
              <a:off x="1785426" y="353481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0" name="Google Shape;320;p3"/>
            <p:cNvSpPr/>
            <p:nvPr/>
          </p:nvSpPr>
          <p:spPr>
            <a:xfrm rot="5400000">
              <a:off x="1785426" y="3194702"/>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1" name="Google Shape;321;p3"/>
            <p:cNvSpPr/>
            <p:nvPr/>
          </p:nvSpPr>
          <p:spPr>
            <a:xfrm rot="5400000">
              <a:off x="1619339" y="302861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2" name="Google Shape;322;p3"/>
            <p:cNvSpPr/>
            <p:nvPr/>
          </p:nvSpPr>
          <p:spPr>
            <a:xfrm rot="5400000">
              <a:off x="1619339" y="3368731"/>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3" name="Google Shape;323;p3"/>
            <p:cNvSpPr/>
            <p:nvPr/>
          </p:nvSpPr>
          <p:spPr>
            <a:xfrm rot="5400000">
              <a:off x="1453253" y="353481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4" name="Google Shape;324;p3"/>
            <p:cNvSpPr/>
            <p:nvPr/>
          </p:nvSpPr>
          <p:spPr>
            <a:xfrm rot="5400000">
              <a:off x="1453253" y="3194702"/>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5" name="Google Shape;325;p3"/>
            <p:cNvSpPr/>
            <p:nvPr/>
          </p:nvSpPr>
          <p:spPr>
            <a:xfrm rot="5400000">
              <a:off x="1287168" y="302861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6" name="Google Shape;326;p3"/>
            <p:cNvSpPr/>
            <p:nvPr/>
          </p:nvSpPr>
          <p:spPr>
            <a:xfrm rot="5400000">
              <a:off x="1287168" y="3368731"/>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7" name="Google Shape;327;p3"/>
            <p:cNvSpPr/>
            <p:nvPr/>
          </p:nvSpPr>
          <p:spPr>
            <a:xfrm rot="5400000">
              <a:off x="1121047" y="353479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8" name="Google Shape;328;p3"/>
            <p:cNvSpPr/>
            <p:nvPr/>
          </p:nvSpPr>
          <p:spPr>
            <a:xfrm rot="5400000">
              <a:off x="1121047" y="3194679"/>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9" name="Google Shape;329;p3"/>
            <p:cNvSpPr/>
            <p:nvPr/>
          </p:nvSpPr>
          <p:spPr>
            <a:xfrm rot="5400000">
              <a:off x="954930" y="302861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0" name="Google Shape;330;p3"/>
            <p:cNvSpPr/>
            <p:nvPr/>
          </p:nvSpPr>
          <p:spPr>
            <a:xfrm rot="5400000">
              <a:off x="954930" y="3368731"/>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1" name="Google Shape;331;p3"/>
            <p:cNvSpPr/>
            <p:nvPr/>
          </p:nvSpPr>
          <p:spPr>
            <a:xfrm rot="5400000">
              <a:off x="788844" y="353481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2" name="Google Shape;332;p3"/>
            <p:cNvSpPr/>
            <p:nvPr/>
          </p:nvSpPr>
          <p:spPr>
            <a:xfrm rot="5400000">
              <a:off x="788844" y="3194702"/>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3" name="Google Shape;333;p3"/>
            <p:cNvSpPr/>
            <p:nvPr/>
          </p:nvSpPr>
          <p:spPr>
            <a:xfrm rot="5400000">
              <a:off x="622758" y="302861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4" name="Google Shape;334;p3"/>
            <p:cNvSpPr/>
            <p:nvPr/>
          </p:nvSpPr>
          <p:spPr>
            <a:xfrm rot="5400000">
              <a:off x="622758" y="3368731"/>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5" name="Google Shape;335;p3"/>
            <p:cNvSpPr/>
            <p:nvPr/>
          </p:nvSpPr>
          <p:spPr>
            <a:xfrm rot="5400000">
              <a:off x="456672" y="353481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6" name="Google Shape;336;p3"/>
            <p:cNvSpPr/>
            <p:nvPr/>
          </p:nvSpPr>
          <p:spPr>
            <a:xfrm rot="5400000">
              <a:off x="456672" y="3194702"/>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7" name="Google Shape;337;p3"/>
            <p:cNvSpPr/>
            <p:nvPr/>
          </p:nvSpPr>
          <p:spPr>
            <a:xfrm rot="5400000">
              <a:off x="290552" y="302859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8" name="Google Shape;338;p3"/>
            <p:cNvSpPr/>
            <p:nvPr/>
          </p:nvSpPr>
          <p:spPr>
            <a:xfrm rot="5400000">
              <a:off x="290552" y="3368708"/>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9" name="Google Shape;339;p3"/>
            <p:cNvSpPr/>
            <p:nvPr/>
          </p:nvSpPr>
          <p:spPr>
            <a:xfrm rot="5400000">
              <a:off x="124429" y="353481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0" name="Google Shape;340;p3"/>
            <p:cNvSpPr/>
            <p:nvPr/>
          </p:nvSpPr>
          <p:spPr>
            <a:xfrm rot="5400000">
              <a:off x="124429" y="3194702"/>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1" name="Google Shape;341;p3"/>
            <p:cNvSpPr/>
            <p:nvPr/>
          </p:nvSpPr>
          <p:spPr>
            <a:xfrm rot="5400000">
              <a:off x="2948028" y="302861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2" name="Google Shape;342;p3"/>
            <p:cNvSpPr/>
            <p:nvPr/>
          </p:nvSpPr>
          <p:spPr>
            <a:xfrm rot="5400000">
              <a:off x="2948028" y="3368731"/>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3" name="Google Shape;343;p3"/>
            <p:cNvSpPr/>
            <p:nvPr/>
          </p:nvSpPr>
          <p:spPr>
            <a:xfrm rot="5400000">
              <a:off x="2781941" y="353481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4" name="Google Shape;344;p3"/>
            <p:cNvSpPr/>
            <p:nvPr/>
          </p:nvSpPr>
          <p:spPr>
            <a:xfrm rot="5400000">
              <a:off x="2781941" y="3194702"/>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5" name="Google Shape;345;p3"/>
            <p:cNvSpPr/>
            <p:nvPr/>
          </p:nvSpPr>
          <p:spPr>
            <a:xfrm rot="5400000">
              <a:off x="2615855" y="-6680"/>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6" name="Google Shape;346;p3"/>
            <p:cNvSpPr/>
            <p:nvPr/>
          </p:nvSpPr>
          <p:spPr>
            <a:xfrm rot="5400000">
              <a:off x="2615855" y="333434"/>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7" name="Google Shape;347;p3"/>
            <p:cNvSpPr/>
            <p:nvPr/>
          </p:nvSpPr>
          <p:spPr>
            <a:xfrm rot="5400000">
              <a:off x="2615855" y="67354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8" name="Google Shape;348;p3"/>
            <p:cNvSpPr/>
            <p:nvPr/>
          </p:nvSpPr>
          <p:spPr>
            <a:xfrm rot="5400000">
              <a:off x="2615855" y="1013660"/>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9" name="Google Shape;349;p3"/>
            <p:cNvSpPr/>
            <p:nvPr/>
          </p:nvSpPr>
          <p:spPr>
            <a:xfrm rot="5400000">
              <a:off x="2615855" y="1353774"/>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0" name="Google Shape;350;p3"/>
            <p:cNvSpPr/>
            <p:nvPr/>
          </p:nvSpPr>
          <p:spPr>
            <a:xfrm rot="5400000">
              <a:off x="2615841" y="1693910"/>
              <a:ext cx="61964" cy="75296"/>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1" name="Google Shape;351;p3"/>
            <p:cNvSpPr/>
            <p:nvPr/>
          </p:nvSpPr>
          <p:spPr>
            <a:xfrm rot="5400000">
              <a:off x="2615855" y="2034048"/>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2" name="Google Shape;352;p3"/>
            <p:cNvSpPr/>
            <p:nvPr/>
          </p:nvSpPr>
          <p:spPr>
            <a:xfrm rot="5400000">
              <a:off x="2615855" y="2374162"/>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3" name="Google Shape;353;p3"/>
            <p:cNvSpPr/>
            <p:nvPr/>
          </p:nvSpPr>
          <p:spPr>
            <a:xfrm rot="5400000">
              <a:off x="2615855" y="2714275"/>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4" name="Google Shape;354;p3"/>
            <p:cNvSpPr/>
            <p:nvPr/>
          </p:nvSpPr>
          <p:spPr>
            <a:xfrm rot="5400000">
              <a:off x="2449769" y="2880360"/>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5" name="Google Shape;355;p3"/>
            <p:cNvSpPr/>
            <p:nvPr/>
          </p:nvSpPr>
          <p:spPr>
            <a:xfrm rot="5400000">
              <a:off x="2449769" y="254024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6" name="Google Shape;356;p3"/>
            <p:cNvSpPr/>
            <p:nvPr/>
          </p:nvSpPr>
          <p:spPr>
            <a:xfrm rot="5400000">
              <a:off x="2449769" y="220013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7" name="Google Shape;357;p3"/>
            <p:cNvSpPr/>
            <p:nvPr/>
          </p:nvSpPr>
          <p:spPr>
            <a:xfrm rot="5400000">
              <a:off x="2449769" y="185997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8" name="Google Shape;358;p3"/>
            <p:cNvSpPr/>
            <p:nvPr/>
          </p:nvSpPr>
          <p:spPr>
            <a:xfrm rot="5400000">
              <a:off x="2449769" y="151985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9" name="Google Shape;359;p3"/>
            <p:cNvSpPr/>
            <p:nvPr/>
          </p:nvSpPr>
          <p:spPr>
            <a:xfrm rot="5400000">
              <a:off x="2449769" y="1179746"/>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0" name="Google Shape;360;p3"/>
            <p:cNvSpPr/>
            <p:nvPr/>
          </p:nvSpPr>
          <p:spPr>
            <a:xfrm rot="5400000">
              <a:off x="2449769" y="839633"/>
              <a:ext cx="61934" cy="75296"/>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1" name="Google Shape;361;p3"/>
            <p:cNvSpPr/>
            <p:nvPr/>
          </p:nvSpPr>
          <p:spPr>
            <a:xfrm rot="5400000">
              <a:off x="2449769" y="49951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2" name="Google Shape;362;p3"/>
            <p:cNvSpPr/>
            <p:nvPr/>
          </p:nvSpPr>
          <p:spPr>
            <a:xfrm rot="5400000">
              <a:off x="2449769" y="159405"/>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3" name="Google Shape;363;p3"/>
            <p:cNvSpPr/>
            <p:nvPr/>
          </p:nvSpPr>
          <p:spPr>
            <a:xfrm rot="5400000">
              <a:off x="2283683" y="-6680"/>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4" name="Google Shape;364;p3"/>
            <p:cNvSpPr/>
            <p:nvPr/>
          </p:nvSpPr>
          <p:spPr>
            <a:xfrm rot="5400000">
              <a:off x="2283683" y="333434"/>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5" name="Google Shape;365;p3"/>
            <p:cNvSpPr/>
            <p:nvPr/>
          </p:nvSpPr>
          <p:spPr>
            <a:xfrm rot="5400000">
              <a:off x="2283683" y="67354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6" name="Google Shape;366;p3"/>
            <p:cNvSpPr/>
            <p:nvPr/>
          </p:nvSpPr>
          <p:spPr>
            <a:xfrm rot="5400000">
              <a:off x="2283683" y="1013660"/>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7" name="Google Shape;367;p3"/>
            <p:cNvSpPr/>
            <p:nvPr/>
          </p:nvSpPr>
          <p:spPr>
            <a:xfrm rot="5400000">
              <a:off x="2283683" y="1353774"/>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8" name="Google Shape;368;p3"/>
            <p:cNvSpPr/>
            <p:nvPr/>
          </p:nvSpPr>
          <p:spPr>
            <a:xfrm rot="5400000">
              <a:off x="2283668" y="1693910"/>
              <a:ext cx="61964" cy="75296"/>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9" name="Google Shape;369;p3"/>
            <p:cNvSpPr/>
            <p:nvPr/>
          </p:nvSpPr>
          <p:spPr>
            <a:xfrm rot="5400000">
              <a:off x="2283683" y="2034048"/>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0" name="Google Shape;370;p3"/>
            <p:cNvSpPr/>
            <p:nvPr/>
          </p:nvSpPr>
          <p:spPr>
            <a:xfrm rot="5400000">
              <a:off x="2283683" y="2374162"/>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1" name="Google Shape;371;p3"/>
            <p:cNvSpPr/>
            <p:nvPr/>
          </p:nvSpPr>
          <p:spPr>
            <a:xfrm rot="5400000">
              <a:off x="2283683" y="2714275"/>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2" name="Google Shape;372;p3"/>
            <p:cNvSpPr/>
            <p:nvPr/>
          </p:nvSpPr>
          <p:spPr>
            <a:xfrm rot="5400000">
              <a:off x="2117598" y="2880360"/>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3" name="Google Shape;373;p3"/>
            <p:cNvSpPr/>
            <p:nvPr/>
          </p:nvSpPr>
          <p:spPr>
            <a:xfrm rot="5400000">
              <a:off x="2117598" y="254024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4" name="Google Shape;374;p3"/>
            <p:cNvSpPr/>
            <p:nvPr/>
          </p:nvSpPr>
          <p:spPr>
            <a:xfrm rot="5400000">
              <a:off x="2117598" y="220013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5" name="Google Shape;375;p3"/>
            <p:cNvSpPr/>
            <p:nvPr/>
          </p:nvSpPr>
          <p:spPr>
            <a:xfrm rot="5400000">
              <a:off x="2117598" y="185997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6" name="Google Shape;376;p3"/>
            <p:cNvSpPr/>
            <p:nvPr/>
          </p:nvSpPr>
          <p:spPr>
            <a:xfrm rot="5400000">
              <a:off x="2117598" y="151985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7" name="Google Shape;377;p3"/>
            <p:cNvSpPr/>
            <p:nvPr/>
          </p:nvSpPr>
          <p:spPr>
            <a:xfrm rot="5400000">
              <a:off x="2117598" y="1179746"/>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8" name="Google Shape;378;p3"/>
            <p:cNvSpPr/>
            <p:nvPr/>
          </p:nvSpPr>
          <p:spPr>
            <a:xfrm rot="5400000">
              <a:off x="2117598" y="839633"/>
              <a:ext cx="61934" cy="75296"/>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9" name="Google Shape;379;p3"/>
            <p:cNvSpPr/>
            <p:nvPr/>
          </p:nvSpPr>
          <p:spPr>
            <a:xfrm rot="5400000">
              <a:off x="2117598" y="49951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0" name="Google Shape;380;p3"/>
            <p:cNvSpPr/>
            <p:nvPr/>
          </p:nvSpPr>
          <p:spPr>
            <a:xfrm rot="5400000">
              <a:off x="2117598" y="159405"/>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1" name="Google Shape;381;p3"/>
            <p:cNvSpPr/>
            <p:nvPr/>
          </p:nvSpPr>
          <p:spPr>
            <a:xfrm rot="5400000">
              <a:off x="1951511" y="-6680"/>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2" name="Google Shape;382;p3"/>
            <p:cNvSpPr/>
            <p:nvPr/>
          </p:nvSpPr>
          <p:spPr>
            <a:xfrm rot="5400000">
              <a:off x="1951511" y="333434"/>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3" name="Google Shape;383;p3"/>
            <p:cNvSpPr/>
            <p:nvPr/>
          </p:nvSpPr>
          <p:spPr>
            <a:xfrm rot="5400000">
              <a:off x="1951511" y="67354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4" name="Google Shape;384;p3"/>
            <p:cNvSpPr/>
            <p:nvPr/>
          </p:nvSpPr>
          <p:spPr>
            <a:xfrm rot="5400000">
              <a:off x="1951511" y="1013660"/>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5" name="Google Shape;385;p3"/>
            <p:cNvSpPr/>
            <p:nvPr/>
          </p:nvSpPr>
          <p:spPr>
            <a:xfrm rot="5400000">
              <a:off x="1951511" y="1353774"/>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6" name="Google Shape;386;p3"/>
            <p:cNvSpPr/>
            <p:nvPr/>
          </p:nvSpPr>
          <p:spPr>
            <a:xfrm rot="5400000">
              <a:off x="1951496" y="1693910"/>
              <a:ext cx="61964" cy="75296"/>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7" name="Google Shape;387;p3"/>
            <p:cNvSpPr/>
            <p:nvPr/>
          </p:nvSpPr>
          <p:spPr>
            <a:xfrm rot="5400000">
              <a:off x="1951511" y="2034048"/>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8" name="Google Shape;388;p3"/>
            <p:cNvSpPr/>
            <p:nvPr/>
          </p:nvSpPr>
          <p:spPr>
            <a:xfrm rot="5400000">
              <a:off x="1951511" y="2374162"/>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9" name="Google Shape;389;p3"/>
            <p:cNvSpPr/>
            <p:nvPr/>
          </p:nvSpPr>
          <p:spPr>
            <a:xfrm rot="5400000">
              <a:off x="1951511" y="2714275"/>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0" name="Google Shape;390;p3"/>
            <p:cNvSpPr/>
            <p:nvPr/>
          </p:nvSpPr>
          <p:spPr>
            <a:xfrm rot="5400000">
              <a:off x="1785426" y="2880360"/>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1" name="Google Shape;391;p3"/>
            <p:cNvSpPr/>
            <p:nvPr/>
          </p:nvSpPr>
          <p:spPr>
            <a:xfrm rot="5400000">
              <a:off x="1785426" y="254024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2" name="Google Shape;392;p3"/>
            <p:cNvSpPr/>
            <p:nvPr/>
          </p:nvSpPr>
          <p:spPr>
            <a:xfrm rot="5400000">
              <a:off x="1785426" y="220013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3" name="Google Shape;393;p3"/>
            <p:cNvSpPr/>
            <p:nvPr/>
          </p:nvSpPr>
          <p:spPr>
            <a:xfrm rot="5400000">
              <a:off x="1785426" y="185997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4" name="Google Shape;394;p3"/>
            <p:cNvSpPr/>
            <p:nvPr/>
          </p:nvSpPr>
          <p:spPr>
            <a:xfrm rot="5400000">
              <a:off x="1785426" y="151985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5" name="Google Shape;395;p3"/>
            <p:cNvSpPr/>
            <p:nvPr/>
          </p:nvSpPr>
          <p:spPr>
            <a:xfrm rot="5400000">
              <a:off x="1785426" y="1179746"/>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6" name="Google Shape;396;p3"/>
            <p:cNvSpPr/>
            <p:nvPr/>
          </p:nvSpPr>
          <p:spPr>
            <a:xfrm rot="5400000">
              <a:off x="1785426" y="839633"/>
              <a:ext cx="61934" cy="75296"/>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7" name="Google Shape;397;p3"/>
            <p:cNvSpPr/>
            <p:nvPr/>
          </p:nvSpPr>
          <p:spPr>
            <a:xfrm rot="5400000">
              <a:off x="1785426" y="49951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8" name="Google Shape;398;p3"/>
            <p:cNvSpPr/>
            <p:nvPr/>
          </p:nvSpPr>
          <p:spPr>
            <a:xfrm rot="5400000">
              <a:off x="1785426" y="159405"/>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9" name="Google Shape;399;p3"/>
            <p:cNvSpPr/>
            <p:nvPr/>
          </p:nvSpPr>
          <p:spPr>
            <a:xfrm rot="5400000">
              <a:off x="1619339" y="-6680"/>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0" name="Google Shape;400;p3"/>
            <p:cNvSpPr/>
            <p:nvPr/>
          </p:nvSpPr>
          <p:spPr>
            <a:xfrm rot="5400000">
              <a:off x="1619339" y="333434"/>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1" name="Google Shape;401;p3"/>
            <p:cNvSpPr/>
            <p:nvPr/>
          </p:nvSpPr>
          <p:spPr>
            <a:xfrm rot="5400000">
              <a:off x="1619339" y="67354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2" name="Google Shape;402;p3"/>
            <p:cNvSpPr/>
            <p:nvPr/>
          </p:nvSpPr>
          <p:spPr>
            <a:xfrm rot="5400000">
              <a:off x="1619339" y="1013660"/>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3" name="Google Shape;403;p3"/>
            <p:cNvSpPr/>
            <p:nvPr/>
          </p:nvSpPr>
          <p:spPr>
            <a:xfrm rot="5400000">
              <a:off x="1619339" y="1353774"/>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4" name="Google Shape;404;p3"/>
            <p:cNvSpPr/>
            <p:nvPr/>
          </p:nvSpPr>
          <p:spPr>
            <a:xfrm rot="5400000">
              <a:off x="1619324" y="1693910"/>
              <a:ext cx="61964" cy="75296"/>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5" name="Google Shape;405;p3"/>
            <p:cNvSpPr/>
            <p:nvPr/>
          </p:nvSpPr>
          <p:spPr>
            <a:xfrm rot="5400000">
              <a:off x="1619339" y="2034048"/>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6" name="Google Shape;406;p3"/>
            <p:cNvSpPr/>
            <p:nvPr/>
          </p:nvSpPr>
          <p:spPr>
            <a:xfrm rot="5400000">
              <a:off x="1619339" y="2374162"/>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7" name="Google Shape;407;p3"/>
            <p:cNvSpPr/>
            <p:nvPr/>
          </p:nvSpPr>
          <p:spPr>
            <a:xfrm rot="5400000">
              <a:off x="1619339" y="2714275"/>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8" name="Google Shape;408;p3"/>
            <p:cNvSpPr/>
            <p:nvPr/>
          </p:nvSpPr>
          <p:spPr>
            <a:xfrm rot="5400000">
              <a:off x="1453253" y="2880360"/>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9" name="Google Shape;409;p3"/>
            <p:cNvSpPr/>
            <p:nvPr/>
          </p:nvSpPr>
          <p:spPr>
            <a:xfrm rot="5400000">
              <a:off x="1453253" y="254024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0" name="Google Shape;410;p3"/>
            <p:cNvSpPr/>
            <p:nvPr/>
          </p:nvSpPr>
          <p:spPr>
            <a:xfrm rot="5400000">
              <a:off x="1453253" y="220013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1" name="Google Shape;411;p3"/>
            <p:cNvSpPr/>
            <p:nvPr/>
          </p:nvSpPr>
          <p:spPr>
            <a:xfrm rot="5400000">
              <a:off x="1453253" y="185997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2" name="Google Shape;412;p3"/>
            <p:cNvSpPr/>
            <p:nvPr/>
          </p:nvSpPr>
          <p:spPr>
            <a:xfrm rot="5400000">
              <a:off x="1453253" y="151985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3" name="Google Shape;413;p3"/>
            <p:cNvSpPr/>
            <p:nvPr/>
          </p:nvSpPr>
          <p:spPr>
            <a:xfrm rot="5400000">
              <a:off x="1453253" y="1179746"/>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4" name="Google Shape;414;p3"/>
            <p:cNvSpPr/>
            <p:nvPr/>
          </p:nvSpPr>
          <p:spPr>
            <a:xfrm rot="5400000">
              <a:off x="1453253" y="839633"/>
              <a:ext cx="61934" cy="75296"/>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5" name="Google Shape;415;p3"/>
            <p:cNvSpPr/>
            <p:nvPr/>
          </p:nvSpPr>
          <p:spPr>
            <a:xfrm rot="5400000">
              <a:off x="1453253" y="49951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6" name="Google Shape;416;p3"/>
            <p:cNvSpPr/>
            <p:nvPr/>
          </p:nvSpPr>
          <p:spPr>
            <a:xfrm rot="5400000">
              <a:off x="1453253" y="159405"/>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7" name="Google Shape;417;p3"/>
            <p:cNvSpPr/>
            <p:nvPr/>
          </p:nvSpPr>
          <p:spPr>
            <a:xfrm rot="5400000">
              <a:off x="1287168" y="-6680"/>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8" name="Google Shape;418;p3"/>
            <p:cNvSpPr/>
            <p:nvPr/>
          </p:nvSpPr>
          <p:spPr>
            <a:xfrm rot="5400000">
              <a:off x="1287168" y="333434"/>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9" name="Google Shape;419;p3"/>
            <p:cNvSpPr/>
            <p:nvPr/>
          </p:nvSpPr>
          <p:spPr>
            <a:xfrm rot="5400000">
              <a:off x="1287168" y="67354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0" name="Google Shape;420;p3"/>
            <p:cNvSpPr/>
            <p:nvPr/>
          </p:nvSpPr>
          <p:spPr>
            <a:xfrm rot="5400000">
              <a:off x="1287168" y="1013660"/>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1" name="Google Shape;421;p3"/>
            <p:cNvSpPr/>
            <p:nvPr/>
          </p:nvSpPr>
          <p:spPr>
            <a:xfrm rot="5400000">
              <a:off x="1287168" y="1353774"/>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2" name="Google Shape;422;p3"/>
            <p:cNvSpPr/>
            <p:nvPr/>
          </p:nvSpPr>
          <p:spPr>
            <a:xfrm rot="5400000">
              <a:off x="1287153" y="1693910"/>
              <a:ext cx="61964" cy="75296"/>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3" name="Google Shape;423;p3"/>
            <p:cNvSpPr/>
            <p:nvPr/>
          </p:nvSpPr>
          <p:spPr>
            <a:xfrm rot="5400000">
              <a:off x="1287168" y="2034048"/>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4" name="Google Shape;424;p3"/>
            <p:cNvSpPr/>
            <p:nvPr/>
          </p:nvSpPr>
          <p:spPr>
            <a:xfrm rot="5400000">
              <a:off x="1287168" y="2374162"/>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5" name="Google Shape;425;p3"/>
            <p:cNvSpPr/>
            <p:nvPr/>
          </p:nvSpPr>
          <p:spPr>
            <a:xfrm rot="5400000">
              <a:off x="1287168" y="2714275"/>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6" name="Google Shape;426;p3"/>
            <p:cNvSpPr/>
            <p:nvPr/>
          </p:nvSpPr>
          <p:spPr>
            <a:xfrm rot="5400000">
              <a:off x="1121047" y="2880338"/>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7" name="Google Shape;427;p3"/>
            <p:cNvSpPr/>
            <p:nvPr/>
          </p:nvSpPr>
          <p:spPr>
            <a:xfrm rot="5400000">
              <a:off x="1121047" y="25402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8" name="Google Shape;428;p3"/>
            <p:cNvSpPr/>
            <p:nvPr/>
          </p:nvSpPr>
          <p:spPr>
            <a:xfrm rot="5400000">
              <a:off x="1121047" y="220011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9" name="Google Shape;429;p3"/>
            <p:cNvSpPr/>
            <p:nvPr/>
          </p:nvSpPr>
          <p:spPr>
            <a:xfrm rot="5400000">
              <a:off x="1121047" y="185995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0" name="Google Shape;430;p3"/>
            <p:cNvSpPr/>
            <p:nvPr/>
          </p:nvSpPr>
          <p:spPr>
            <a:xfrm rot="5400000">
              <a:off x="1121047" y="151983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1" name="Google Shape;431;p3"/>
            <p:cNvSpPr/>
            <p:nvPr/>
          </p:nvSpPr>
          <p:spPr>
            <a:xfrm rot="5400000">
              <a:off x="1121047" y="11797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2" name="Google Shape;432;p3"/>
            <p:cNvSpPr/>
            <p:nvPr/>
          </p:nvSpPr>
          <p:spPr>
            <a:xfrm rot="5400000">
              <a:off x="1121047" y="839610"/>
              <a:ext cx="61934" cy="75341"/>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3" name="Google Shape;433;p3"/>
            <p:cNvSpPr/>
            <p:nvPr/>
          </p:nvSpPr>
          <p:spPr>
            <a:xfrm rot="5400000">
              <a:off x="1121047" y="49949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4" name="Google Shape;434;p3"/>
            <p:cNvSpPr/>
            <p:nvPr/>
          </p:nvSpPr>
          <p:spPr>
            <a:xfrm rot="5400000">
              <a:off x="1121047" y="159382"/>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5" name="Google Shape;435;p3"/>
            <p:cNvSpPr/>
            <p:nvPr/>
          </p:nvSpPr>
          <p:spPr>
            <a:xfrm rot="5400000">
              <a:off x="954930" y="-6680"/>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6" name="Google Shape;436;p3"/>
            <p:cNvSpPr/>
            <p:nvPr/>
          </p:nvSpPr>
          <p:spPr>
            <a:xfrm rot="5400000">
              <a:off x="954930" y="333434"/>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7" name="Google Shape;437;p3"/>
            <p:cNvSpPr/>
            <p:nvPr/>
          </p:nvSpPr>
          <p:spPr>
            <a:xfrm rot="5400000">
              <a:off x="954930" y="67354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8" name="Google Shape;438;p3"/>
            <p:cNvSpPr/>
            <p:nvPr/>
          </p:nvSpPr>
          <p:spPr>
            <a:xfrm rot="5400000">
              <a:off x="954930" y="1013660"/>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9" name="Google Shape;439;p3"/>
            <p:cNvSpPr/>
            <p:nvPr/>
          </p:nvSpPr>
          <p:spPr>
            <a:xfrm rot="5400000">
              <a:off x="954930" y="1353774"/>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0" name="Google Shape;440;p3"/>
            <p:cNvSpPr/>
            <p:nvPr/>
          </p:nvSpPr>
          <p:spPr>
            <a:xfrm rot="5400000">
              <a:off x="954915" y="1693910"/>
              <a:ext cx="61964" cy="75296"/>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1" name="Google Shape;441;p3"/>
            <p:cNvSpPr/>
            <p:nvPr/>
          </p:nvSpPr>
          <p:spPr>
            <a:xfrm rot="5400000">
              <a:off x="954930" y="2034048"/>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2" name="Google Shape;442;p3"/>
            <p:cNvSpPr/>
            <p:nvPr/>
          </p:nvSpPr>
          <p:spPr>
            <a:xfrm rot="5400000">
              <a:off x="954930" y="2374162"/>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3" name="Google Shape;443;p3"/>
            <p:cNvSpPr/>
            <p:nvPr/>
          </p:nvSpPr>
          <p:spPr>
            <a:xfrm rot="5400000">
              <a:off x="954930" y="2714275"/>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4" name="Google Shape;444;p3"/>
            <p:cNvSpPr/>
            <p:nvPr/>
          </p:nvSpPr>
          <p:spPr>
            <a:xfrm rot="5400000">
              <a:off x="788844" y="2880360"/>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5" name="Google Shape;445;p3"/>
            <p:cNvSpPr/>
            <p:nvPr/>
          </p:nvSpPr>
          <p:spPr>
            <a:xfrm rot="5400000">
              <a:off x="788844" y="254024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6" name="Google Shape;446;p3"/>
            <p:cNvSpPr/>
            <p:nvPr/>
          </p:nvSpPr>
          <p:spPr>
            <a:xfrm rot="5400000">
              <a:off x="788844" y="220013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7" name="Google Shape;447;p3"/>
            <p:cNvSpPr/>
            <p:nvPr/>
          </p:nvSpPr>
          <p:spPr>
            <a:xfrm rot="5400000">
              <a:off x="788844" y="185997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8" name="Google Shape;448;p3"/>
            <p:cNvSpPr/>
            <p:nvPr/>
          </p:nvSpPr>
          <p:spPr>
            <a:xfrm rot="5400000">
              <a:off x="788844" y="151985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9" name="Google Shape;449;p3"/>
            <p:cNvSpPr/>
            <p:nvPr/>
          </p:nvSpPr>
          <p:spPr>
            <a:xfrm rot="5400000">
              <a:off x="788844" y="1179746"/>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0" name="Google Shape;450;p3"/>
            <p:cNvSpPr/>
            <p:nvPr/>
          </p:nvSpPr>
          <p:spPr>
            <a:xfrm rot="5400000">
              <a:off x="788844" y="839633"/>
              <a:ext cx="61934" cy="75296"/>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1" name="Google Shape;451;p3"/>
            <p:cNvSpPr/>
            <p:nvPr/>
          </p:nvSpPr>
          <p:spPr>
            <a:xfrm rot="5400000">
              <a:off x="788844" y="49951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2" name="Google Shape;452;p3"/>
            <p:cNvSpPr/>
            <p:nvPr/>
          </p:nvSpPr>
          <p:spPr>
            <a:xfrm rot="5400000">
              <a:off x="788844" y="159405"/>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3" name="Google Shape;453;p3"/>
            <p:cNvSpPr/>
            <p:nvPr/>
          </p:nvSpPr>
          <p:spPr>
            <a:xfrm rot="5400000">
              <a:off x="622758" y="-6680"/>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4" name="Google Shape;454;p3"/>
            <p:cNvSpPr/>
            <p:nvPr/>
          </p:nvSpPr>
          <p:spPr>
            <a:xfrm rot="5400000">
              <a:off x="622758" y="333434"/>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5" name="Google Shape;455;p3"/>
            <p:cNvSpPr/>
            <p:nvPr/>
          </p:nvSpPr>
          <p:spPr>
            <a:xfrm rot="5400000">
              <a:off x="622758" y="67354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6" name="Google Shape;456;p3"/>
            <p:cNvSpPr/>
            <p:nvPr/>
          </p:nvSpPr>
          <p:spPr>
            <a:xfrm rot="5400000">
              <a:off x="622758" y="1013660"/>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7" name="Google Shape;457;p3"/>
            <p:cNvSpPr/>
            <p:nvPr/>
          </p:nvSpPr>
          <p:spPr>
            <a:xfrm rot="5400000">
              <a:off x="622758" y="1353774"/>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8" name="Google Shape;458;p3"/>
            <p:cNvSpPr/>
            <p:nvPr/>
          </p:nvSpPr>
          <p:spPr>
            <a:xfrm rot="5400000">
              <a:off x="622743" y="1693910"/>
              <a:ext cx="61964" cy="75296"/>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9" name="Google Shape;459;p3"/>
            <p:cNvSpPr/>
            <p:nvPr/>
          </p:nvSpPr>
          <p:spPr>
            <a:xfrm rot="5400000">
              <a:off x="622758" y="2034048"/>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0" name="Google Shape;460;p3"/>
            <p:cNvSpPr/>
            <p:nvPr/>
          </p:nvSpPr>
          <p:spPr>
            <a:xfrm rot="5400000">
              <a:off x="622758" y="2374162"/>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1" name="Google Shape;461;p3"/>
            <p:cNvSpPr/>
            <p:nvPr/>
          </p:nvSpPr>
          <p:spPr>
            <a:xfrm rot="5400000">
              <a:off x="622758" y="2714275"/>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2" name="Google Shape;462;p3"/>
            <p:cNvSpPr/>
            <p:nvPr/>
          </p:nvSpPr>
          <p:spPr>
            <a:xfrm rot="5400000">
              <a:off x="456672" y="2880360"/>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3" name="Google Shape;463;p3"/>
            <p:cNvSpPr/>
            <p:nvPr/>
          </p:nvSpPr>
          <p:spPr>
            <a:xfrm rot="5400000">
              <a:off x="456672" y="254024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4" name="Google Shape;464;p3"/>
            <p:cNvSpPr/>
            <p:nvPr/>
          </p:nvSpPr>
          <p:spPr>
            <a:xfrm rot="5400000">
              <a:off x="456672" y="220013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5" name="Google Shape;465;p3"/>
            <p:cNvSpPr/>
            <p:nvPr/>
          </p:nvSpPr>
          <p:spPr>
            <a:xfrm rot="5400000">
              <a:off x="456672" y="185997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6" name="Google Shape;466;p3"/>
            <p:cNvSpPr/>
            <p:nvPr/>
          </p:nvSpPr>
          <p:spPr>
            <a:xfrm rot="5400000">
              <a:off x="456672" y="151985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7" name="Google Shape;467;p3"/>
            <p:cNvSpPr/>
            <p:nvPr/>
          </p:nvSpPr>
          <p:spPr>
            <a:xfrm rot="5400000">
              <a:off x="456672" y="1179746"/>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8" name="Google Shape;468;p3"/>
            <p:cNvSpPr/>
            <p:nvPr/>
          </p:nvSpPr>
          <p:spPr>
            <a:xfrm rot="5400000">
              <a:off x="456672" y="839633"/>
              <a:ext cx="61934" cy="75296"/>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9" name="Google Shape;469;p3"/>
            <p:cNvSpPr/>
            <p:nvPr/>
          </p:nvSpPr>
          <p:spPr>
            <a:xfrm rot="5400000">
              <a:off x="456672" y="49951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0" name="Google Shape;470;p3"/>
            <p:cNvSpPr/>
            <p:nvPr/>
          </p:nvSpPr>
          <p:spPr>
            <a:xfrm rot="5400000">
              <a:off x="456672" y="159405"/>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1" name="Google Shape;471;p3"/>
            <p:cNvSpPr/>
            <p:nvPr/>
          </p:nvSpPr>
          <p:spPr>
            <a:xfrm rot="5400000">
              <a:off x="290552" y="-6703"/>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2" name="Google Shape;472;p3"/>
            <p:cNvSpPr/>
            <p:nvPr/>
          </p:nvSpPr>
          <p:spPr>
            <a:xfrm rot="5400000">
              <a:off x="290552" y="333411"/>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3" name="Google Shape;473;p3"/>
            <p:cNvSpPr/>
            <p:nvPr/>
          </p:nvSpPr>
          <p:spPr>
            <a:xfrm rot="5400000">
              <a:off x="290552" y="67352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4" name="Google Shape;474;p3"/>
            <p:cNvSpPr/>
            <p:nvPr/>
          </p:nvSpPr>
          <p:spPr>
            <a:xfrm rot="5400000">
              <a:off x="290552" y="1013638"/>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5" name="Google Shape;475;p3"/>
            <p:cNvSpPr/>
            <p:nvPr/>
          </p:nvSpPr>
          <p:spPr>
            <a:xfrm rot="5400000">
              <a:off x="290552" y="1353752"/>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6" name="Google Shape;476;p3"/>
            <p:cNvSpPr/>
            <p:nvPr/>
          </p:nvSpPr>
          <p:spPr>
            <a:xfrm rot="5400000">
              <a:off x="290537" y="1693888"/>
              <a:ext cx="61966" cy="75341"/>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7" name="Google Shape;477;p3"/>
            <p:cNvSpPr/>
            <p:nvPr/>
          </p:nvSpPr>
          <p:spPr>
            <a:xfrm rot="5400000">
              <a:off x="290552" y="2034025"/>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8" name="Google Shape;478;p3"/>
            <p:cNvSpPr/>
            <p:nvPr/>
          </p:nvSpPr>
          <p:spPr>
            <a:xfrm rot="5400000">
              <a:off x="290552" y="2374139"/>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9" name="Google Shape;479;p3"/>
            <p:cNvSpPr/>
            <p:nvPr/>
          </p:nvSpPr>
          <p:spPr>
            <a:xfrm rot="5400000">
              <a:off x="290552" y="2714252"/>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0" name="Google Shape;480;p3"/>
            <p:cNvSpPr/>
            <p:nvPr/>
          </p:nvSpPr>
          <p:spPr>
            <a:xfrm rot="5400000">
              <a:off x="124429" y="2880360"/>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1" name="Google Shape;481;p3"/>
            <p:cNvSpPr/>
            <p:nvPr/>
          </p:nvSpPr>
          <p:spPr>
            <a:xfrm rot="5400000">
              <a:off x="124429" y="254024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2" name="Google Shape;482;p3"/>
            <p:cNvSpPr/>
            <p:nvPr/>
          </p:nvSpPr>
          <p:spPr>
            <a:xfrm rot="5400000">
              <a:off x="124429" y="220013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3" name="Google Shape;483;p3"/>
            <p:cNvSpPr/>
            <p:nvPr/>
          </p:nvSpPr>
          <p:spPr>
            <a:xfrm rot="5400000">
              <a:off x="124429" y="185997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4" name="Google Shape;484;p3"/>
            <p:cNvSpPr/>
            <p:nvPr/>
          </p:nvSpPr>
          <p:spPr>
            <a:xfrm rot="5400000">
              <a:off x="124429" y="151985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5" name="Google Shape;485;p3"/>
            <p:cNvSpPr/>
            <p:nvPr/>
          </p:nvSpPr>
          <p:spPr>
            <a:xfrm rot="5400000">
              <a:off x="124429" y="1179746"/>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6" name="Google Shape;486;p3"/>
            <p:cNvSpPr/>
            <p:nvPr/>
          </p:nvSpPr>
          <p:spPr>
            <a:xfrm rot="5400000">
              <a:off x="124429" y="839633"/>
              <a:ext cx="61934" cy="75296"/>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7" name="Google Shape;487;p3"/>
            <p:cNvSpPr/>
            <p:nvPr/>
          </p:nvSpPr>
          <p:spPr>
            <a:xfrm rot="5400000">
              <a:off x="124429" y="49951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8" name="Google Shape;488;p3"/>
            <p:cNvSpPr/>
            <p:nvPr/>
          </p:nvSpPr>
          <p:spPr>
            <a:xfrm rot="5400000">
              <a:off x="124429" y="159405"/>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9" name="Google Shape;489;p3"/>
            <p:cNvSpPr/>
            <p:nvPr/>
          </p:nvSpPr>
          <p:spPr>
            <a:xfrm rot="5400000">
              <a:off x="2948028" y="-6680"/>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0" name="Google Shape;490;p3"/>
            <p:cNvSpPr/>
            <p:nvPr/>
          </p:nvSpPr>
          <p:spPr>
            <a:xfrm rot="5400000">
              <a:off x="2948028" y="333434"/>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1" name="Google Shape;491;p3"/>
            <p:cNvSpPr/>
            <p:nvPr/>
          </p:nvSpPr>
          <p:spPr>
            <a:xfrm rot="5400000">
              <a:off x="2948028" y="67354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2" name="Google Shape;492;p3"/>
            <p:cNvSpPr/>
            <p:nvPr/>
          </p:nvSpPr>
          <p:spPr>
            <a:xfrm rot="5400000">
              <a:off x="2948028" y="1013660"/>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3" name="Google Shape;493;p3"/>
            <p:cNvSpPr/>
            <p:nvPr/>
          </p:nvSpPr>
          <p:spPr>
            <a:xfrm rot="5400000">
              <a:off x="2948028" y="1353774"/>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4" name="Google Shape;494;p3"/>
            <p:cNvSpPr/>
            <p:nvPr/>
          </p:nvSpPr>
          <p:spPr>
            <a:xfrm rot="5400000">
              <a:off x="2948013" y="1693910"/>
              <a:ext cx="61964" cy="75296"/>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5" name="Google Shape;495;p3"/>
            <p:cNvSpPr/>
            <p:nvPr/>
          </p:nvSpPr>
          <p:spPr>
            <a:xfrm rot="5400000">
              <a:off x="2948028" y="2034048"/>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6" name="Google Shape;496;p3"/>
            <p:cNvSpPr/>
            <p:nvPr/>
          </p:nvSpPr>
          <p:spPr>
            <a:xfrm rot="5400000">
              <a:off x="2948028" y="2374162"/>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7" name="Google Shape;497;p3"/>
            <p:cNvSpPr/>
            <p:nvPr/>
          </p:nvSpPr>
          <p:spPr>
            <a:xfrm rot="5400000">
              <a:off x="2948028" y="2714275"/>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8" name="Google Shape;498;p3"/>
            <p:cNvSpPr/>
            <p:nvPr/>
          </p:nvSpPr>
          <p:spPr>
            <a:xfrm rot="5400000">
              <a:off x="2781941" y="2880360"/>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9" name="Google Shape;499;p3"/>
            <p:cNvSpPr/>
            <p:nvPr/>
          </p:nvSpPr>
          <p:spPr>
            <a:xfrm rot="5400000">
              <a:off x="2781941" y="254024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0" name="Google Shape;500;p3"/>
            <p:cNvSpPr/>
            <p:nvPr/>
          </p:nvSpPr>
          <p:spPr>
            <a:xfrm rot="5400000">
              <a:off x="2781941" y="220013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1" name="Google Shape;501;p3"/>
            <p:cNvSpPr/>
            <p:nvPr/>
          </p:nvSpPr>
          <p:spPr>
            <a:xfrm rot="5400000">
              <a:off x="2781941" y="185997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2" name="Google Shape;502;p3"/>
            <p:cNvSpPr/>
            <p:nvPr/>
          </p:nvSpPr>
          <p:spPr>
            <a:xfrm rot="5400000">
              <a:off x="2781941" y="151985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3" name="Google Shape;503;p3"/>
            <p:cNvSpPr/>
            <p:nvPr/>
          </p:nvSpPr>
          <p:spPr>
            <a:xfrm rot="5400000">
              <a:off x="2781941" y="1179746"/>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4" name="Google Shape;504;p3"/>
            <p:cNvSpPr/>
            <p:nvPr/>
          </p:nvSpPr>
          <p:spPr>
            <a:xfrm rot="5400000">
              <a:off x="2781941" y="839633"/>
              <a:ext cx="61934" cy="75296"/>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5" name="Google Shape;505;p3"/>
            <p:cNvSpPr/>
            <p:nvPr/>
          </p:nvSpPr>
          <p:spPr>
            <a:xfrm rot="5400000">
              <a:off x="2781941" y="49951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6" name="Google Shape;506;p3"/>
            <p:cNvSpPr/>
            <p:nvPr/>
          </p:nvSpPr>
          <p:spPr>
            <a:xfrm rot="5400000">
              <a:off x="2781941" y="159405"/>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7" name="Google Shape;507;p3"/>
            <p:cNvSpPr/>
            <p:nvPr/>
          </p:nvSpPr>
          <p:spPr>
            <a:xfrm rot="5400000">
              <a:off x="3114113" y="353481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8" name="Google Shape;508;p3"/>
            <p:cNvSpPr/>
            <p:nvPr/>
          </p:nvSpPr>
          <p:spPr>
            <a:xfrm rot="5400000">
              <a:off x="3114113" y="3194702"/>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9" name="Google Shape;509;p3"/>
            <p:cNvSpPr/>
            <p:nvPr/>
          </p:nvSpPr>
          <p:spPr>
            <a:xfrm rot="5400000">
              <a:off x="3114113" y="2880360"/>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0" name="Google Shape;510;p3"/>
            <p:cNvSpPr/>
            <p:nvPr/>
          </p:nvSpPr>
          <p:spPr>
            <a:xfrm rot="5400000">
              <a:off x="3114113" y="254024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1" name="Google Shape;511;p3"/>
            <p:cNvSpPr/>
            <p:nvPr/>
          </p:nvSpPr>
          <p:spPr>
            <a:xfrm rot="5400000">
              <a:off x="3114113" y="220013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2" name="Google Shape;512;p3"/>
            <p:cNvSpPr/>
            <p:nvPr/>
          </p:nvSpPr>
          <p:spPr>
            <a:xfrm rot="5400000">
              <a:off x="3114113" y="185997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3" name="Google Shape;513;p3"/>
            <p:cNvSpPr/>
            <p:nvPr/>
          </p:nvSpPr>
          <p:spPr>
            <a:xfrm rot="5400000">
              <a:off x="3114113" y="151985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4" name="Google Shape;514;p3"/>
            <p:cNvSpPr/>
            <p:nvPr/>
          </p:nvSpPr>
          <p:spPr>
            <a:xfrm rot="5400000">
              <a:off x="3114113" y="1179746"/>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5" name="Google Shape;515;p3"/>
            <p:cNvSpPr/>
            <p:nvPr/>
          </p:nvSpPr>
          <p:spPr>
            <a:xfrm rot="5400000">
              <a:off x="3114113" y="839633"/>
              <a:ext cx="61934" cy="75296"/>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6" name="Google Shape;516;p3"/>
            <p:cNvSpPr/>
            <p:nvPr/>
          </p:nvSpPr>
          <p:spPr>
            <a:xfrm rot="5400000">
              <a:off x="3114113" y="49951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7" name="Google Shape;517;p3"/>
            <p:cNvSpPr/>
            <p:nvPr/>
          </p:nvSpPr>
          <p:spPr>
            <a:xfrm rot="5400000">
              <a:off x="3114113" y="159405"/>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518" name="Google Shape;518;p3"/>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19" name="Google Shape;519;p3"/>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0" name="Google Shape;520;p3"/>
          <p:cNvSpPr>
            <a:spLocks noGrp="1"/>
          </p:cNvSpPr>
          <p:nvPr>
            <p:ph type="pic" idx="2"/>
          </p:nvPr>
        </p:nvSpPr>
        <p:spPr>
          <a:xfrm>
            <a:off x="952655" y="789551"/>
            <a:ext cx="2322863" cy="3564396"/>
          </a:xfrm>
          <a:prstGeom prst="rect">
            <a:avLst/>
          </a:prstGeom>
          <a:noFill/>
          <a:ln>
            <a:noFill/>
          </a:ln>
        </p:spPr>
      </p:sp>
      <p:sp>
        <p:nvSpPr>
          <p:cNvPr id="521" name="Google Shape;521;p3"/>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522" name="Google Shape;522;p3" descr="A picture containing symbol, font, logo, graphics&#10;&#10;Description automatically generated"/>
          <p:cNvPicPr preferRelativeResize="0"/>
          <p:nvPr/>
        </p:nvPicPr>
        <p:blipFill rotWithShape="1">
          <a:blip r:embed="rId2">
            <a:alphaModFix/>
          </a:blip>
          <a:srcRect/>
          <a:stretch/>
        </p:blipFill>
        <p:spPr>
          <a:xfrm>
            <a:off x="8329489" y="139958"/>
            <a:ext cx="622897" cy="615239"/>
          </a:xfrm>
          <a:prstGeom prst="rect">
            <a:avLst/>
          </a:prstGeom>
          <a:noFill/>
          <a:ln>
            <a:noFill/>
          </a:ln>
        </p:spPr>
      </p:pic>
      <p:sp>
        <p:nvSpPr>
          <p:cNvPr id="523" name="Google Shape;523;p3"/>
          <p:cNvSpPr/>
          <p:nvPr/>
        </p:nvSpPr>
        <p:spPr>
          <a:xfrm>
            <a:off x="3291439" y="1613898"/>
            <a:ext cx="5860521" cy="685800"/>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
  <p:cSld name="1_">
    <p:spTree>
      <p:nvGrpSpPr>
        <p:cNvPr id="1" name="Shape 1290"/>
        <p:cNvGrpSpPr/>
        <p:nvPr/>
      </p:nvGrpSpPr>
      <p:grpSpPr>
        <a:xfrm>
          <a:off x="0" y="0"/>
          <a:ext cx="0" cy="0"/>
          <a:chOff x="0" y="0"/>
          <a:chExt cx="0" cy="0"/>
        </a:xfrm>
      </p:grpSpPr>
      <p:sp>
        <p:nvSpPr>
          <p:cNvPr id="1291" name="Google Shape;1291;p21"/>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92" name="Google Shape;1292;p21"/>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3" name="Google Shape;1293;p21"/>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4" name="Google Shape;1294;p21"/>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5" name="Google Shape;1295;p21"/>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4"/>
        <p:cNvGrpSpPr/>
        <p:nvPr/>
      </p:nvGrpSpPr>
      <p:grpSpPr>
        <a:xfrm>
          <a:off x="0" y="0"/>
          <a:ext cx="0" cy="0"/>
          <a:chOff x="0" y="0"/>
          <a:chExt cx="0" cy="0"/>
        </a:xfrm>
      </p:grpSpPr>
      <p:sp>
        <p:nvSpPr>
          <p:cNvPr id="15" name="Google Shape;15;p36"/>
          <p:cNvSpPr txBox="1">
            <a:spLocks noGrp="1"/>
          </p:cNvSpPr>
          <p:nvPr>
            <p:ph type="ctrTitle"/>
          </p:nvPr>
        </p:nvSpPr>
        <p:spPr>
          <a:xfrm>
            <a:off x="4085819" y="519522"/>
            <a:ext cx="4209528" cy="2058584"/>
          </a:xfrm>
          <a:prstGeom prst="rect">
            <a:avLst/>
          </a:prstGeom>
          <a:noFill/>
          <a:ln>
            <a:noFill/>
          </a:ln>
        </p:spPr>
        <p:txBody>
          <a:bodyPr spcFirstLastPara="1" wrap="square" lIns="0" tIns="45700" rIns="0" bIns="45700" anchor="b" anchorCtr="0">
            <a:no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36"/>
          <p:cNvSpPr txBox="1">
            <a:spLocks noGrp="1"/>
          </p:cNvSpPr>
          <p:nvPr>
            <p:ph type="subTitle" idx="1"/>
          </p:nvPr>
        </p:nvSpPr>
        <p:spPr>
          <a:xfrm>
            <a:off x="4068218" y="2578106"/>
            <a:ext cx="4229910" cy="573330"/>
          </a:xfrm>
          <a:prstGeom prst="rect">
            <a:avLst/>
          </a:prstGeom>
          <a:noFill/>
          <a:ln>
            <a:noFill/>
          </a:ln>
        </p:spPr>
        <p:txBody>
          <a:bodyPr spcFirstLastPara="1" wrap="square" lIns="0" tIns="45700" rIns="0" bIns="45700" anchor="t" anchorCtr="0">
            <a:normAutofit/>
          </a:bodyPr>
          <a:lstStyle>
            <a:lvl1pPr lvl="0" algn="l">
              <a:lnSpc>
                <a:spcPct val="100000"/>
              </a:lnSpc>
              <a:spcBef>
                <a:spcPts val="400"/>
              </a:spcBef>
              <a:spcAft>
                <a:spcPts val="0"/>
              </a:spcAft>
              <a:buClr>
                <a:schemeClr val="lt1"/>
              </a:buClr>
              <a:buSzPts val="2100"/>
              <a:buNone/>
              <a:defRPr sz="2100">
                <a:solidFill>
                  <a:schemeClr val="lt1"/>
                </a:solidFill>
                <a:latin typeface="Quattrocento Sans"/>
                <a:ea typeface="Quattrocento Sans"/>
                <a:cs typeface="Quattrocento Sans"/>
                <a:sym typeface="Quattrocento Sans"/>
              </a:defRPr>
            </a:lvl1pPr>
            <a:lvl2pPr lvl="1" algn="ctr">
              <a:lnSpc>
                <a:spcPct val="100000"/>
              </a:lnSpc>
              <a:spcBef>
                <a:spcPts val="50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7" name="Google Shape;17;p36"/>
          <p:cNvSpPr/>
          <p:nvPr/>
        </p:nvSpPr>
        <p:spPr>
          <a:xfrm>
            <a:off x="0" y="4731990"/>
            <a:ext cx="9144000" cy="41151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8" name="Google Shape;18;p36"/>
          <p:cNvGrpSpPr/>
          <p:nvPr/>
        </p:nvGrpSpPr>
        <p:grpSpPr>
          <a:xfrm>
            <a:off x="88334" y="0"/>
            <a:ext cx="3088831" cy="5001210"/>
            <a:chOff x="117748" y="1"/>
            <a:chExt cx="3527025" cy="6668280"/>
          </a:xfrm>
        </p:grpSpPr>
        <p:sp>
          <p:nvSpPr>
            <p:cNvPr id="19" name="Google Shape;19;p36"/>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 name="Google Shape;20;p36"/>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 name="Google Shape;21;p36"/>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 name="Google Shape;22;p36"/>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 name="Google Shape;23;p36"/>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 name="Google Shape;24;p36"/>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 name="Google Shape;25;p36"/>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 name="Google Shape;26;p36"/>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 name="Google Shape;27;p36"/>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 name="Google Shape;28;p36"/>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 name="Google Shape;29;p36"/>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 name="Google Shape;30;p36"/>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 name="Google Shape;31;p36"/>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 name="Google Shape;32;p36"/>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 name="Google Shape;33;p36"/>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 name="Google Shape;34;p36"/>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 name="Google Shape;35;p36"/>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 name="Google Shape;36;p36"/>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 name="Google Shape;37;p36"/>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 name="Google Shape;38;p36"/>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 name="Google Shape;39;p36"/>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 name="Google Shape;40;p36"/>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 name="Google Shape;41;p36"/>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 name="Google Shape;42;p36"/>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 name="Google Shape;43;p36"/>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 name="Google Shape;44;p36"/>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 name="Google Shape;45;p36"/>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 name="Google Shape;46;p36"/>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 name="Google Shape;47;p36"/>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 name="Google Shape;48;p36"/>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 name="Google Shape;49;p36"/>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 name="Google Shape;50;p36"/>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 name="Google Shape;51;p36"/>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2" name="Google Shape;52;p36"/>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 name="Google Shape;53;p36"/>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 name="Google Shape;54;p36"/>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 name="Google Shape;55;p36"/>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 name="Google Shape;56;p36"/>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 name="Google Shape;57;p36"/>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 name="Google Shape;58;p36"/>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 name="Google Shape;59;p36"/>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 name="Google Shape;60;p36"/>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 name="Google Shape;61;p36"/>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 name="Google Shape;62;p36"/>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 name="Google Shape;63;p36"/>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 name="Google Shape;64;p36"/>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 name="Google Shape;65;p36"/>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6" name="Google Shape;66;p36"/>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7" name="Google Shape;67;p36"/>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 name="Google Shape;68;p36"/>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 name="Google Shape;69;p36"/>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 name="Google Shape;70;p36"/>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 name="Google Shape;71;p36"/>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 name="Google Shape;72;p36"/>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 name="Google Shape;73;p36"/>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 name="Google Shape;74;p36"/>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 name="Google Shape;75;p36"/>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 name="Google Shape;76;p36"/>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 name="Google Shape;77;p36"/>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 name="Google Shape;78;p36"/>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9" name="Google Shape;79;p36"/>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 name="Google Shape;80;p36"/>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 name="Google Shape;81;p36"/>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 name="Google Shape;82;p36"/>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 name="Google Shape;83;p36"/>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 name="Google Shape;84;p36"/>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 name="Google Shape;85;p36"/>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 name="Google Shape;86;p36"/>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 name="Google Shape;87;p36"/>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 name="Google Shape;88;p36"/>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 name="Google Shape;89;p36"/>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 name="Google Shape;90;p36"/>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 name="Google Shape;91;p36"/>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 name="Google Shape;92;p36"/>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 name="Google Shape;93;p36"/>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 name="Google Shape;94;p36"/>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 name="Google Shape;95;p36"/>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 name="Google Shape;96;p36"/>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 name="Google Shape;97;p36"/>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 name="Google Shape;98;p36"/>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 name="Google Shape;99;p36"/>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 name="Google Shape;100;p36"/>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 name="Google Shape;101;p36"/>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 name="Google Shape;102;p36"/>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 name="Google Shape;103;p36"/>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 name="Google Shape;104;p36"/>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 name="Google Shape;105;p36"/>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 name="Google Shape;106;p36"/>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 name="Google Shape;107;p36"/>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 name="Google Shape;108;p36"/>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 name="Google Shape;109;p36"/>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 name="Google Shape;110;p36"/>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 name="Google Shape;111;p36"/>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 name="Google Shape;112;p36"/>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 name="Google Shape;113;p36"/>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 name="Google Shape;114;p36"/>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 name="Google Shape;115;p36"/>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 name="Google Shape;116;p36"/>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 name="Google Shape;117;p36"/>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 name="Google Shape;118;p36"/>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 name="Google Shape;119;p36"/>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 name="Google Shape;120;p36"/>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 name="Google Shape;121;p36"/>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 name="Google Shape;122;p36"/>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 name="Google Shape;123;p36"/>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 name="Google Shape;124;p36"/>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 name="Google Shape;125;p36"/>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 name="Google Shape;126;p36"/>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 name="Google Shape;127;p36"/>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8" name="Google Shape;128;p36"/>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9" name="Google Shape;129;p36"/>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0" name="Google Shape;130;p36"/>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1" name="Google Shape;131;p36"/>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2" name="Google Shape;132;p36"/>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3" name="Google Shape;133;p36"/>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4" name="Google Shape;134;p36"/>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5" name="Google Shape;135;p36"/>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6" name="Google Shape;136;p36"/>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 name="Google Shape;137;p36"/>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8" name="Google Shape;138;p36"/>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9" name="Google Shape;139;p36"/>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0" name="Google Shape;140;p36"/>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1" name="Google Shape;141;p36"/>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2" name="Google Shape;142;p36"/>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3" name="Google Shape;143;p36"/>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4" name="Google Shape;144;p36"/>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5" name="Google Shape;145;p36"/>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 name="Google Shape;146;p36"/>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7" name="Google Shape;147;p36"/>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8" name="Google Shape;148;p36"/>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9" name="Google Shape;149;p36"/>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0" name="Google Shape;150;p36"/>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1" name="Google Shape;151;p36"/>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2" name="Google Shape;152;p36"/>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3" name="Google Shape;153;p36"/>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4" name="Google Shape;154;p36"/>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5" name="Google Shape;155;p36"/>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6" name="Google Shape;156;p36"/>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7" name="Google Shape;157;p36"/>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8" name="Google Shape;158;p36"/>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9" name="Google Shape;159;p36"/>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0" name="Google Shape;160;p36"/>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1" name="Google Shape;161;p36"/>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2" name="Google Shape;162;p36"/>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3" name="Google Shape;163;p36"/>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4" name="Google Shape;164;p36"/>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5" name="Google Shape;165;p36"/>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6" name="Google Shape;166;p36"/>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7" name="Google Shape;167;p36"/>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8" name="Google Shape;168;p36"/>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36"/>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0" name="Google Shape;170;p36"/>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1" name="Google Shape;171;p36"/>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2" name="Google Shape;172;p36"/>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3" name="Google Shape;173;p36"/>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4" name="Google Shape;174;p36"/>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5" name="Google Shape;175;p36"/>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6" name="Google Shape;176;p36"/>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7" name="Google Shape;177;p36"/>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8" name="Google Shape;178;p36"/>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9" name="Google Shape;179;p36"/>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0" name="Google Shape;180;p36"/>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1" name="Google Shape;181;p36"/>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2" name="Google Shape;182;p36"/>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3" name="Google Shape;183;p36"/>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4" name="Google Shape;184;p36"/>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5" name="Google Shape;185;p36"/>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6" name="Google Shape;186;p36"/>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7" name="Google Shape;187;p36"/>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8" name="Google Shape;188;p36"/>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9" name="Google Shape;189;p36"/>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0" name="Google Shape;190;p36"/>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1" name="Google Shape;191;p36"/>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2" name="Google Shape;192;p36"/>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3" name="Google Shape;193;p36"/>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4" name="Google Shape;194;p36"/>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5" name="Google Shape;195;p36"/>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6" name="Google Shape;196;p36"/>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7" name="Google Shape;197;p36"/>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8" name="Google Shape;198;p36"/>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9" name="Google Shape;199;p36"/>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0" name="Google Shape;200;p36"/>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1" name="Google Shape;201;p36"/>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2" name="Google Shape;202;p36"/>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3" name="Google Shape;203;p36"/>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4" name="Google Shape;204;p36"/>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5" name="Google Shape;205;p36"/>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6" name="Google Shape;206;p36"/>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7" name="Google Shape;207;p36"/>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8" name="Google Shape;208;p36"/>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9" name="Google Shape;209;p36"/>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0" name="Google Shape;210;p36"/>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1" name="Google Shape;211;p36"/>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2" name="Google Shape;212;p36"/>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3" name="Google Shape;213;p36"/>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4" name="Google Shape;214;p36"/>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5" name="Google Shape;215;p36"/>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6" name="Google Shape;216;p36"/>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7" name="Google Shape;217;p36"/>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8" name="Google Shape;218;p36"/>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9" name="Google Shape;219;p36"/>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0" name="Google Shape;220;p36"/>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1" name="Google Shape;221;p36"/>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2" name="Google Shape;222;p36"/>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3" name="Google Shape;223;p36"/>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4" name="Google Shape;224;p36"/>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5" name="Google Shape;225;p36"/>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6" name="Google Shape;226;p36"/>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7" name="Google Shape;227;p36"/>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8" name="Google Shape;228;p36"/>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9" name="Google Shape;229;p36"/>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0" name="Google Shape;230;p36"/>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1" name="Google Shape;231;p36"/>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2" name="Google Shape;232;p36"/>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3" name="Google Shape;233;p36"/>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4" name="Google Shape;234;p36"/>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5" name="Google Shape;235;p36"/>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6" name="Google Shape;236;p36"/>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7" name="Google Shape;237;p36"/>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8" name="Google Shape;238;p36"/>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9" name="Google Shape;239;p36"/>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0" name="Google Shape;240;p36"/>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1" name="Google Shape;241;p36"/>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2" name="Google Shape;242;p36"/>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3" name="Google Shape;243;p36"/>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4" name="Google Shape;244;p36"/>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5" name="Google Shape;245;p36"/>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6" name="Google Shape;246;p36"/>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7" name="Google Shape;247;p36"/>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8" name="Google Shape;248;p36"/>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9" name="Google Shape;249;p36"/>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0" name="Google Shape;250;p36"/>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1" name="Google Shape;251;p36"/>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2" name="Google Shape;252;p36"/>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3" name="Google Shape;253;p36"/>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4" name="Google Shape;254;p36"/>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5" name="Google Shape;255;p36"/>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6" name="Google Shape;256;p36"/>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7" name="Google Shape;257;p36"/>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8" name="Google Shape;258;p36"/>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9" name="Google Shape;259;p36"/>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0" name="Google Shape;260;p36"/>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1" name="Google Shape;261;p36"/>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2" name="Google Shape;262;p36"/>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3" name="Google Shape;263;p36"/>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4" name="Google Shape;264;p36"/>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5" name="Google Shape;265;p36"/>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6" name="Google Shape;266;p36"/>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7" name="Google Shape;267;p36"/>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8" name="Google Shape;268;p36"/>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9" name="Google Shape;269;p36"/>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0" name="Google Shape;270;p36"/>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1" name="Google Shape;271;p36"/>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2" name="Google Shape;272;p36"/>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3" name="Google Shape;273;p36"/>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4" name="Google Shape;274;p36"/>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5" name="Google Shape;275;p36"/>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6" name="Google Shape;276;p36"/>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7" name="Google Shape;277;p36"/>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8" name="Google Shape;278;p36"/>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9" name="Google Shape;279;p36"/>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0" name="Google Shape;280;p36"/>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1" name="Google Shape;281;p36"/>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2" name="Google Shape;282;p36"/>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3" name="Google Shape;283;p36"/>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4" name="Google Shape;284;p36"/>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5" name="Google Shape;285;p36"/>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6" name="Google Shape;286;p36"/>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7" name="Google Shape;287;p36"/>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8" name="Google Shape;288;p36"/>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9" name="Google Shape;289;p36"/>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0" name="Google Shape;290;p36"/>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1" name="Google Shape;291;p36"/>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2" name="Google Shape;292;p36"/>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3" name="Google Shape;293;p36"/>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4" name="Google Shape;294;p36"/>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5" name="Google Shape;295;p36"/>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6" name="Google Shape;296;p36"/>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7" name="Google Shape;297;p36"/>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8" name="Google Shape;298;p36"/>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9" name="Google Shape;299;p36"/>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0" name="Google Shape;300;p36"/>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1" name="Google Shape;301;p36"/>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2" name="Google Shape;302;p36"/>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3" name="Google Shape;303;p36"/>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304" name="Google Shape;304;p36"/>
          <p:cNvSpPr txBox="1">
            <a:spLocks noGrp="1"/>
          </p:cNvSpPr>
          <p:nvPr>
            <p:ph type="dt" idx="10"/>
          </p:nvPr>
        </p:nvSpPr>
        <p:spPr>
          <a:xfrm>
            <a:off x="6636350" y="4235549"/>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5" name="Google Shape;305;p36"/>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te">
  <p:cSld name="Qute">
    <p:spTree>
      <p:nvGrpSpPr>
        <p:cNvPr id="1" name="Shape 306"/>
        <p:cNvGrpSpPr/>
        <p:nvPr/>
      </p:nvGrpSpPr>
      <p:grpSpPr>
        <a:xfrm>
          <a:off x="0" y="0"/>
          <a:ext cx="0" cy="0"/>
          <a:chOff x="0" y="0"/>
          <a:chExt cx="0" cy="0"/>
        </a:xfrm>
      </p:grpSpPr>
      <p:sp>
        <p:nvSpPr>
          <p:cNvPr id="307" name="Google Shape;307;p37"/>
          <p:cNvSpPr/>
          <p:nvPr/>
        </p:nvSpPr>
        <p:spPr>
          <a:xfrm rot="10800000" flipH="1">
            <a:off x="0" y="0"/>
            <a:ext cx="9144000" cy="2787774"/>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308" name="Google Shape;308;p37"/>
          <p:cNvGrpSpPr/>
          <p:nvPr/>
        </p:nvGrpSpPr>
        <p:grpSpPr>
          <a:xfrm>
            <a:off x="88334" y="0"/>
            <a:ext cx="2299334" cy="2702574"/>
            <a:chOff x="117748" y="0"/>
            <a:chExt cx="3064980" cy="3603431"/>
          </a:xfrm>
        </p:grpSpPr>
        <p:sp>
          <p:nvSpPr>
            <p:cNvPr id="309" name="Google Shape;309;p37"/>
            <p:cNvSpPr/>
            <p:nvPr/>
          </p:nvSpPr>
          <p:spPr>
            <a:xfrm rot="5400000">
              <a:off x="2615855" y="302861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0" name="Google Shape;310;p37"/>
            <p:cNvSpPr/>
            <p:nvPr/>
          </p:nvSpPr>
          <p:spPr>
            <a:xfrm rot="5400000">
              <a:off x="2615855" y="3368731"/>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1" name="Google Shape;311;p37"/>
            <p:cNvSpPr/>
            <p:nvPr/>
          </p:nvSpPr>
          <p:spPr>
            <a:xfrm rot="5400000">
              <a:off x="2449769" y="353481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2" name="Google Shape;312;p37"/>
            <p:cNvSpPr/>
            <p:nvPr/>
          </p:nvSpPr>
          <p:spPr>
            <a:xfrm rot="5400000">
              <a:off x="2449769" y="3194702"/>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3" name="Google Shape;313;p37"/>
            <p:cNvSpPr/>
            <p:nvPr/>
          </p:nvSpPr>
          <p:spPr>
            <a:xfrm rot="5400000">
              <a:off x="2283683" y="302861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4" name="Google Shape;314;p37"/>
            <p:cNvSpPr/>
            <p:nvPr/>
          </p:nvSpPr>
          <p:spPr>
            <a:xfrm rot="5400000">
              <a:off x="2283683" y="3368731"/>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5" name="Google Shape;315;p37"/>
            <p:cNvSpPr/>
            <p:nvPr/>
          </p:nvSpPr>
          <p:spPr>
            <a:xfrm rot="5400000">
              <a:off x="2117598" y="353481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6" name="Google Shape;316;p37"/>
            <p:cNvSpPr/>
            <p:nvPr/>
          </p:nvSpPr>
          <p:spPr>
            <a:xfrm rot="5400000">
              <a:off x="2117598" y="3194702"/>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7" name="Google Shape;317;p37"/>
            <p:cNvSpPr/>
            <p:nvPr/>
          </p:nvSpPr>
          <p:spPr>
            <a:xfrm rot="5400000">
              <a:off x="1951511" y="302861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8" name="Google Shape;318;p37"/>
            <p:cNvSpPr/>
            <p:nvPr/>
          </p:nvSpPr>
          <p:spPr>
            <a:xfrm rot="5400000">
              <a:off x="1951511" y="3368731"/>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9" name="Google Shape;319;p37"/>
            <p:cNvSpPr/>
            <p:nvPr/>
          </p:nvSpPr>
          <p:spPr>
            <a:xfrm rot="5400000">
              <a:off x="1785426" y="353481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0" name="Google Shape;320;p37"/>
            <p:cNvSpPr/>
            <p:nvPr/>
          </p:nvSpPr>
          <p:spPr>
            <a:xfrm rot="5400000">
              <a:off x="1785426" y="3194702"/>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1" name="Google Shape;321;p37"/>
            <p:cNvSpPr/>
            <p:nvPr/>
          </p:nvSpPr>
          <p:spPr>
            <a:xfrm rot="5400000">
              <a:off x="1619339" y="302861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2" name="Google Shape;322;p37"/>
            <p:cNvSpPr/>
            <p:nvPr/>
          </p:nvSpPr>
          <p:spPr>
            <a:xfrm rot="5400000">
              <a:off x="1619339" y="3368731"/>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3" name="Google Shape;323;p37"/>
            <p:cNvSpPr/>
            <p:nvPr/>
          </p:nvSpPr>
          <p:spPr>
            <a:xfrm rot="5400000">
              <a:off x="1453253" y="353481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4" name="Google Shape;324;p37"/>
            <p:cNvSpPr/>
            <p:nvPr/>
          </p:nvSpPr>
          <p:spPr>
            <a:xfrm rot="5400000">
              <a:off x="1453253" y="3194702"/>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5" name="Google Shape;325;p37"/>
            <p:cNvSpPr/>
            <p:nvPr/>
          </p:nvSpPr>
          <p:spPr>
            <a:xfrm rot="5400000">
              <a:off x="1287168" y="302861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6" name="Google Shape;326;p37"/>
            <p:cNvSpPr/>
            <p:nvPr/>
          </p:nvSpPr>
          <p:spPr>
            <a:xfrm rot="5400000">
              <a:off x="1287168" y="3368731"/>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7" name="Google Shape;327;p37"/>
            <p:cNvSpPr/>
            <p:nvPr/>
          </p:nvSpPr>
          <p:spPr>
            <a:xfrm rot="5400000">
              <a:off x="1121047" y="353479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8" name="Google Shape;328;p37"/>
            <p:cNvSpPr/>
            <p:nvPr/>
          </p:nvSpPr>
          <p:spPr>
            <a:xfrm rot="5400000">
              <a:off x="1121047" y="3194679"/>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9" name="Google Shape;329;p37"/>
            <p:cNvSpPr/>
            <p:nvPr/>
          </p:nvSpPr>
          <p:spPr>
            <a:xfrm rot="5400000">
              <a:off x="954930" y="302861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0" name="Google Shape;330;p37"/>
            <p:cNvSpPr/>
            <p:nvPr/>
          </p:nvSpPr>
          <p:spPr>
            <a:xfrm rot="5400000">
              <a:off x="954930" y="3368731"/>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1" name="Google Shape;331;p37"/>
            <p:cNvSpPr/>
            <p:nvPr/>
          </p:nvSpPr>
          <p:spPr>
            <a:xfrm rot="5400000">
              <a:off x="788844" y="353481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2" name="Google Shape;332;p37"/>
            <p:cNvSpPr/>
            <p:nvPr/>
          </p:nvSpPr>
          <p:spPr>
            <a:xfrm rot="5400000">
              <a:off x="788844" y="3194702"/>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3" name="Google Shape;333;p37"/>
            <p:cNvSpPr/>
            <p:nvPr/>
          </p:nvSpPr>
          <p:spPr>
            <a:xfrm rot="5400000">
              <a:off x="622758" y="302861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4" name="Google Shape;334;p37"/>
            <p:cNvSpPr/>
            <p:nvPr/>
          </p:nvSpPr>
          <p:spPr>
            <a:xfrm rot="5400000">
              <a:off x="622758" y="3368731"/>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5" name="Google Shape;335;p37"/>
            <p:cNvSpPr/>
            <p:nvPr/>
          </p:nvSpPr>
          <p:spPr>
            <a:xfrm rot="5400000">
              <a:off x="456672" y="353481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6" name="Google Shape;336;p37"/>
            <p:cNvSpPr/>
            <p:nvPr/>
          </p:nvSpPr>
          <p:spPr>
            <a:xfrm rot="5400000">
              <a:off x="456672" y="3194702"/>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7" name="Google Shape;337;p37"/>
            <p:cNvSpPr/>
            <p:nvPr/>
          </p:nvSpPr>
          <p:spPr>
            <a:xfrm rot="5400000">
              <a:off x="290552" y="302859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8" name="Google Shape;338;p37"/>
            <p:cNvSpPr/>
            <p:nvPr/>
          </p:nvSpPr>
          <p:spPr>
            <a:xfrm rot="5400000">
              <a:off x="290552" y="3368708"/>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9" name="Google Shape;339;p37"/>
            <p:cNvSpPr/>
            <p:nvPr/>
          </p:nvSpPr>
          <p:spPr>
            <a:xfrm rot="5400000">
              <a:off x="124429" y="353481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0" name="Google Shape;340;p37"/>
            <p:cNvSpPr/>
            <p:nvPr/>
          </p:nvSpPr>
          <p:spPr>
            <a:xfrm rot="5400000">
              <a:off x="124429" y="3194702"/>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1" name="Google Shape;341;p37"/>
            <p:cNvSpPr/>
            <p:nvPr/>
          </p:nvSpPr>
          <p:spPr>
            <a:xfrm rot="5400000">
              <a:off x="2948028" y="302861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2" name="Google Shape;342;p37"/>
            <p:cNvSpPr/>
            <p:nvPr/>
          </p:nvSpPr>
          <p:spPr>
            <a:xfrm rot="5400000">
              <a:off x="2948028" y="3368731"/>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3" name="Google Shape;343;p37"/>
            <p:cNvSpPr/>
            <p:nvPr/>
          </p:nvSpPr>
          <p:spPr>
            <a:xfrm rot="5400000">
              <a:off x="2781941" y="353481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4" name="Google Shape;344;p37"/>
            <p:cNvSpPr/>
            <p:nvPr/>
          </p:nvSpPr>
          <p:spPr>
            <a:xfrm rot="5400000">
              <a:off x="2781941" y="3194702"/>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5" name="Google Shape;345;p37"/>
            <p:cNvSpPr/>
            <p:nvPr/>
          </p:nvSpPr>
          <p:spPr>
            <a:xfrm rot="5400000">
              <a:off x="2615855" y="-6680"/>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6" name="Google Shape;346;p37"/>
            <p:cNvSpPr/>
            <p:nvPr/>
          </p:nvSpPr>
          <p:spPr>
            <a:xfrm rot="5400000">
              <a:off x="2615855" y="333434"/>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7" name="Google Shape;347;p37"/>
            <p:cNvSpPr/>
            <p:nvPr/>
          </p:nvSpPr>
          <p:spPr>
            <a:xfrm rot="5400000">
              <a:off x="2615855" y="67354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8" name="Google Shape;348;p37"/>
            <p:cNvSpPr/>
            <p:nvPr/>
          </p:nvSpPr>
          <p:spPr>
            <a:xfrm rot="5400000">
              <a:off x="2615855" y="1013660"/>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9" name="Google Shape;349;p37"/>
            <p:cNvSpPr/>
            <p:nvPr/>
          </p:nvSpPr>
          <p:spPr>
            <a:xfrm rot="5400000">
              <a:off x="2615855" y="1353774"/>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0" name="Google Shape;350;p37"/>
            <p:cNvSpPr/>
            <p:nvPr/>
          </p:nvSpPr>
          <p:spPr>
            <a:xfrm rot="5400000">
              <a:off x="2615841" y="1693910"/>
              <a:ext cx="61964" cy="75296"/>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1" name="Google Shape;351;p37"/>
            <p:cNvSpPr/>
            <p:nvPr/>
          </p:nvSpPr>
          <p:spPr>
            <a:xfrm rot="5400000">
              <a:off x="2615855" y="2034048"/>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2" name="Google Shape;352;p37"/>
            <p:cNvSpPr/>
            <p:nvPr/>
          </p:nvSpPr>
          <p:spPr>
            <a:xfrm rot="5400000">
              <a:off x="2615855" y="2374162"/>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3" name="Google Shape;353;p37"/>
            <p:cNvSpPr/>
            <p:nvPr/>
          </p:nvSpPr>
          <p:spPr>
            <a:xfrm rot="5400000">
              <a:off x="2615855" y="2714275"/>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4" name="Google Shape;354;p37"/>
            <p:cNvSpPr/>
            <p:nvPr/>
          </p:nvSpPr>
          <p:spPr>
            <a:xfrm rot="5400000">
              <a:off x="2449769" y="2880360"/>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5" name="Google Shape;355;p37"/>
            <p:cNvSpPr/>
            <p:nvPr/>
          </p:nvSpPr>
          <p:spPr>
            <a:xfrm rot="5400000">
              <a:off x="2449769" y="254024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6" name="Google Shape;356;p37"/>
            <p:cNvSpPr/>
            <p:nvPr/>
          </p:nvSpPr>
          <p:spPr>
            <a:xfrm rot="5400000">
              <a:off x="2449769" y="220013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7" name="Google Shape;357;p37"/>
            <p:cNvSpPr/>
            <p:nvPr/>
          </p:nvSpPr>
          <p:spPr>
            <a:xfrm rot="5400000">
              <a:off x="2449769" y="185997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8" name="Google Shape;358;p37"/>
            <p:cNvSpPr/>
            <p:nvPr/>
          </p:nvSpPr>
          <p:spPr>
            <a:xfrm rot="5400000">
              <a:off x="2449769" y="151985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9" name="Google Shape;359;p37"/>
            <p:cNvSpPr/>
            <p:nvPr/>
          </p:nvSpPr>
          <p:spPr>
            <a:xfrm rot="5400000">
              <a:off x="2449769" y="1179746"/>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0" name="Google Shape;360;p37"/>
            <p:cNvSpPr/>
            <p:nvPr/>
          </p:nvSpPr>
          <p:spPr>
            <a:xfrm rot="5400000">
              <a:off x="2449769" y="839633"/>
              <a:ext cx="61934" cy="75296"/>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1" name="Google Shape;361;p37"/>
            <p:cNvSpPr/>
            <p:nvPr/>
          </p:nvSpPr>
          <p:spPr>
            <a:xfrm rot="5400000">
              <a:off x="2449769" y="49951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2" name="Google Shape;362;p37"/>
            <p:cNvSpPr/>
            <p:nvPr/>
          </p:nvSpPr>
          <p:spPr>
            <a:xfrm rot="5400000">
              <a:off x="2449769" y="159405"/>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3" name="Google Shape;363;p37"/>
            <p:cNvSpPr/>
            <p:nvPr/>
          </p:nvSpPr>
          <p:spPr>
            <a:xfrm rot="5400000">
              <a:off x="2283683" y="-6680"/>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4" name="Google Shape;364;p37"/>
            <p:cNvSpPr/>
            <p:nvPr/>
          </p:nvSpPr>
          <p:spPr>
            <a:xfrm rot="5400000">
              <a:off x="2283683" y="333434"/>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5" name="Google Shape;365;p37"/>
            <p:cNvSpPr/>
            <p:nvPr/>
          </p:nvSpPr>
          <p:spPr>
            <a:xfrm rot="5400000">
              <a:off x="2283683" y="67354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6" name="Google Shape;366;p37"/>
            <p:cNvSpPr/>
            <p:nvPr/>
          </p:nvSpPr>
          <p:spPr>
            <a:xfrm rot="5400000">
              <a:off x="2283683" y="1013660"/>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7" name="Google Shape;367;p37"/>
            <p:cNvSpPr/>
            <p:nvPr/>
          </p:nvSpPr>
          <p:spPr>
            <a:xfrm rot="5400000">
              <a:off x="2283683" y="1353774"/>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8" name="Google Shape;368;p37"/>
            <p:cNvSpPr/>
            <p:nvPr/>
          </p:nvSpPr>
          <p:spPr>
            <a:xfrm rot="5400000">
              <a:off x="2283668" y="1693910"/>
              <a:ext cx="61964" cy="75296"/>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9" name="Google Shape;369;p37"/>
            <p:cNvSpPr/>
            <p:nvPr/>
          </p:nvSpPr>
          <p:spPr>
            <a:xfrm rot="5400000">
              <a:off x="2283683" y="2034048"/>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0" name="Google Shape;370;p37"/>
            <p:cNvSpPr/>
            <p:nvPr/>
          </p:nvSpPr>
          <p:spPr>
            <a:xfrm rot="5400000">
              <a:off x="2283683" y="2374162"/>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1" name="Google Shape;371;p37"/>
            <p:cNvSpPr/>
            <p:nvPr/>
          </p:nvSpPr>
          <p:spPr>
            <a:xfrm rot="5400000">
              <a:off x="2283683" y="2714275"/>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2" name="Google Shape;372;p37"/>
            <p:cNvSpPr/>
            <p:nvPr/>
          </p:nvSpPr>
          <p:spPr>
            <a:xfrm rot="5400000">
              <a:off x="2117598" y="2880360"/>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3" name="Google Shape;373;p37"/>
            <p:cNvSpPr/>
            <p:nvPr/>
          </p:nvSpPr>
          <p:spPr>
            <a:xfrm rot="5400000">
              <a:off x="2117598" y="254024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4" name="Google Shape;374;p37"/>
            <p:cNvSpPr/>
            <p:nvPr/>
          </p:nvSpPr>
          <p:spPr>
            <a:xfrm rot="5400000">
              <a:off x="2117598" y="220013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5" name="Google Shape;375;p37"/>
            <p:cNvSpPr/>
            <p:nvPr/>
          </p:nvSpPr>
          <p:spPr>
            <a:xfrm rot="5400000">
              <a:off x="2117598" y="185997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6" name="Google Shape;376;p37"/>
            <p:cNvSpPr/>
            <p:nvPr/>
          </p:nvSpPr>
          <p:spPr>
            <a:xfrm rot="5400000">
              <a:off x="2117598" y="151985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7" name="Google Shape;377;p37"/>
            <p:cNvSpPr/>
            <p:nvPr/>
          </p:nvSpPr>
          <p:spPr>
            <a:xfrm rot="5400000">
              <a:off x="2117598" y="1179746"/>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8" name="Google Shape;378;p37"/>
            <p:cNvSpPr/>
            <p:nvPr/>
          </p:nvSpPr>
          <p:spPr>
            <a:xfrm rot="5400000">
              <a:off x="2117598" y="839633"/>
              <a:ext cx="61934" cy="75296"/>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9" name="Google Shape;379;p37"/>
            <p:cNvSpPr/>
            <p:nvPr/>
          </p:nvSpPr>
          <p:spPr>
            <a:xfrm rot="5400000">
              <a:off x="2117598" y="49951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0" name="Google Shape;380;p37"/>
            <p:cNvSpPr/>
            <p:nvPr/>
          </p:nvSpPr>
          <p:spPr>
            <a:xfrm rot="5400000">
              <a:off x="2117598" y="159405"/>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1" name="Google Shape;381;p37"/>
            <p:cNvSpPr/>
            <p:nvPr/>
          </p:nvSpPr>
          <p:spPr>
            <a:xfrm rot="5400000">
              <a:off x="1951511" y="-6680"/>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2" name="Google Shape;382;p37"/>
            <p:cNvSpPr/>
            <p:nvPr/>
          </p:nvSpPr>
          <p:spPr>
            <a:xfrm rot="5400000">
              <a:off x="1951511" y="333434"/>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3" name="Google Shape;383;p37"/>
            <p:cNvSpPr/>
            <p:nvPr/>
          </p:nvSpPr>
          <p:spPr>
            <a:xfrm rot="5400000">
              <a:off x="1951511" y="67354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4" name="Google Shape;384;p37"/>
            <p:cNvSpPr/>
            <p:nvPr/>
          </p:nvSpPr>
          <p:spPr>
            <a:xfrm rot="5400000">
              <a:off x="1951511" y="1013660"/>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5" name="Google Shape;385;p37"/>
            <p:cNvSpPr/>
            <p:nvPr/>
          </p:nvSpPr>
          <p:spPr>
            <a:xfrm rot="5400000">
              <a:off x="1951511" y="1353774"/>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6" name="Google Shape;386;p37"/>
            <p:cNvSpPr/>
            <p:nvPr/>
          </p:nvSpPr>
          <p:spPr>
            <a:xfrm rot="5400000">
              <a:off x="1951496" y="1693910"/>
              <a:ext cx="61964" cy="75296"/>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7" name="Google Shape;387;p37"/>
            <p:cNvSpPr/>
            <p:nvPr/>
          </p:nvSpPr>
          <p:spPr>
            <a:xfrm rot="5400000">
              <a:off x="1951511" y="2034048"/>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8" name="Google Shape;388;p37"/>
            <p:cNvSpPr/>
            <p:nvPr/>
          </p:nvSpPr>
          <p:spPr>
            <a:xfrm rot="5400000">
              <a:off x="1951511" y="2374162"/>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9" name="Google Shape;389;p37"/>
            <p:cNvSpPr/>
            <p:nvPr/>
          </p:nvSpPr>
          <p:spPr>
            <a:xfrm rot="5400000">
              <a:off x="1951511" y="2714275"/>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0" name="Google Shape;390;p37"/>
            <p:cNvSpPr/>
            <p:nvPr/>
          </p:nvSpPr>
          <p:spPr>
            <a:xfrm rot="5400000">
              <a:off x="1785426" y="2880360"/>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1" name="Google Shape;391;p37"/>
            <p:cNvSpPr/>
            <p:nvPr/>
          </p:nvSpPr>
          <p:spPr>
            <a:xfrm rot="5400000">
              <a:off x="1785426" y="254024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2" name="Google Shape;392;p37"/>
            <p:cNvSpPr/>
            <p:nvPr/>
          </p:nvSpPr>
          <p:spPr>
            <a:xfrm rot="5400000">
              <a:off x="1785426" y="220013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3" name="Google Shape;393;p37"/>
            <p:cNvSpPr/>
            <p:nvPr/>
          </p:nvSpPr>
          <p:spPr>
            <a:xfrm rot="5400000">
              <a:off x="1785426" y="185997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4" name="Google Shape;394;p37"/>
            <p:cNvSpPr/>
            <p:nvPr/>
          </p:nvSpPr>
          <p:spPr>
            <a:xfrm rot="5400000">
              <a:off x="1785426" y="151985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5" name="Google Shape;395;p37"/>
            <p:cNvSpPr/>
            <p:nvPr/>
          </p:nvSpPr>
          <p:spPr>
            <a:xfrm rot="5400000">
              <a:off x="1785426" y="1179746"/>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6" name="Google Shape;396;p37"/>
            <p:cNvSpPr/>
            <p:nvPr/>
          </p:nvSpPr>
          <p:spPr>
            <a:xfrm rot="5400000">
              <a:off x="1785426" y="839633"/>
              <a:ext cx="61934" cy="75296"/>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7" name="Google Shape;397;p37"/>
            <p:cNvSpPr/>
            <p:nvPr/>
          </p:nvSpPr>
          <p:spPr>
            <a:xfrm rot="5400000">
              <a:off x="1785426" y="49951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8" name="Google Shape;398;p37"/>
            <p:cNvSpPr/>
            <p:nvPr/>
          </p:nvSpPr>
          <p:spPr>
            <a:xfrm rot="5400000">
              <a:off x="1785426" y="159405"/>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9" name="Google Shape;399;p37"/>
            <p:cNvSpPr/>
            <p:nvPr/>
          </p:nvSpPr>
          <p:spPr>
            <a:xfrm rot="5400000">
              <a:off x="1619339" y="-6680"/>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0" name="Google Shape;400;p37"/>
            <p:cNvSpPr/>
            <p:nvPr/>
          </p:nvSpPr>
          <p:spPr>
            <a:xfrm rot="5400000">
              <a:off x="1619339" y="333434"/>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1" name="Google Shape;401;p37"/>
            <p:cNvSpPr/>
            <p:nvPr/>
          </p:nvSpPr>
          <p:spPr>
            <a:xfrm rot="5400000">
              <a:off x="1619339" y="67354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2" name="Google Shape;402;p37"/>
            <p:cNvSpPr/>
            <p:nvPr/>
          </p:nvSpPr>
          <p:spPr>
            <a:xfrm rot="5400000">
              <a:off x="1619339" y="1013660"/>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3" name="Google Shape;403;p37"/>
            <p:cNvSpPr/>
            <p:nvPr/>
          </p:nvSpPr>
          <p:spPr>
            <a:xfrm rot="5400000">
              <a:off x="1619339" y="1353774"/>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4" name="Google Shape;404;p37"/>
            <p:cNvSpPr/>
            <p:nvPr/>
          </p:nvSpPr>
          <p:spPr>
            <a:xfrm rot="5400000">
              <a:off x="1619324" y="1693910"/>
              <a:ext cx="61964" cy="75296"/>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5" name="Google Shape;405;p37"/>
            <p:cNvSpPr/>
            <p:nvPr/>
          </p:nvSpPr>
          <p:spPr>
            <a:xfrm rot="5400000">
              <a:off x="1619339" y="2034048"/>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6" name="Google Shape;406;p37"/>
            <p:cNvSpPr/>
            <p:nvPr/>
          </p:nvSpPr>
          <p:spPr>
            <a:xfrm rot="5400000">
              <a:off x="1619339" y="2374162"/>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7" name="Google Shape;407;p37"/>
            <p:cNvSpPr/>
            <p:nvPr/>
          </p:nvSpPr>
          <p:spPr>
            <a:xfrm rot="5400000">
              <a:off x="1619339" y="2714275"/>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8" name="Google Shape;408;p37"/>
            <p:cNvSpPr/>
            <p:nvPr/>
          </p:nvSpPr>
          <p:spPr>
            <a:xfrm rot="5400000">
              <a:off x="1453253" y="2880360"/>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9" name="Google Shape;409;p37"/>
            <p:cNvSpPr/>
            <p:nvPr/>
          </p:nvSpPr>
          <p:spPr>
            <a:xfrm rot="5400000">
              <a:off x="1453253" y="254024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0" name="Google Shape;410;p37"/>
            <p:cNvSpPr/>
            <p:nvPr/>
          </p:nvSpPr>
          <p:spPr>
            <a:xfrm rot="5400000">
              <a:off x="1453253" y="220013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1" name="Google Shape;411;p37"/>
            <p:cNvSpPr/>
            <p:nvPr/>
          </p:nvSpPr>
          <p:spPr>
            <a:xfrm rot="5400000">
              <a:off x="1453253" y="185997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2" name="Google Shape;412;p37"/>
            <p:cNvSpPr/>
            <p:nvPr/>
          </p:nvSpPr>
          <p:spPr>
            <a:xfrm rot="5400000">
              <a:off x="1453253" y="151985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3" name="Google Shape;413;p37"/>
            <p:cNvSpPr/>
            <p:nvPr/>
          </p:nvSpPr>
          <p:spPr>
            <a:xfrm rot="5400000">
              <a:off x="1453253" y="1179746"/>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4" name="Google Shape;414;p37"/>
            <p:cNvSpPr/>
            <p:nvPr/>
          </p:nvSpPr>
          <p:spPr>
            <a:xfrm rot="5400000">
              <a:off x="1453253" y="839633"/>
              <a:ext cx="61934" cy="75296"/>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5" name="Google Shape;415;p37"/>
            <p:cNvSpPr/>
            <p:nvPr/>
          </p:nvSpPr>
          <p:spPr>
            <a:xfrm rot="5400000">
              <a:off x="1453253" y="49951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6" name="Google Shape;416;p37"/>
            <p:cNvSpPr/>
            <p:nvPr/>
          </p:nvSpPr>
          <p:spPr>
            <a:xfrm rot="5400000">
              <a:off x="1453253" y="159405"/>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7" name="Google Shape;417;p37"/>
            <p:cNvSpPr/>
            <p:nvPr/>
          </p:nvSpPr>
          <p:spPr>
            <a:xfrm rot="5400000">
              <a:off x="1287168" y="-6680"/>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8" name="Google Shape;418;p37"/>
            <p:cNvSpPr/>
            <p:nvPr/>
          </p:nvSpPr>
          <p:spPr>
            <a:xfrm rot="5400000">
              <a:off x="1287168" y="333434"/>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9" name="Google Shape;419;p37"/>
            <p:cNvSpPr/>
            <p:nvPr/>
          </p:nvSpPr>
          <p:spPr>
            <a:xfrm rot="5400000">
              <a:off x="1287168" y="67354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0" name="Google Shape;420;p37"/>
            <p:cNvSpPr/>
            <p:nvPr/>
          </p:nvSpPr>
          <p:spPr>
            <a:xfrm rot="5400000">
              <a:off x="1287168" y="1013660"/>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1" name="Google Shape;421;p37"/>
            <p:cNvSpPr/>
            <p:nvPr/>
          </p:nvSpPr>
          <p:spPr>
            <a:xfrm rot="5400000">
              <a:off x="1287168" y="1353774"/>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2" name="Google Shape;422;p37"/>
            <p:cNvSpPr/>
            <p:nvPr/>
          </p:nvSpPr>
          <p:spPr>
            <a:xfrm rot="5400000">
              <a:off x="1287153" y="1693910"/>
              <a:ext cx="61964" cy="75296"/>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3" name="Google Shape;423;p37"/>
            <p:cNvSpPr/>
            <p:nvPr/>
          </p:nvSpPr>
          <p:spPr>
            <a:xfrm rot="5400000">
              <a:off x="1287168" y="2034048"/>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4" name="Google Shape;424;p37"/>
            <p:cNvSpPr/>
            <p:nvPr/>
          </p:nvSpPr>
          <p:spPr>
            <a:xfrm rot="5400000">
              <a:off x="1287168" y="2374162"/>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5" name="Google Shape;425;p37"/>
            <p:cNvSpPr/>
            <p:nvPr/>
          </p:nvSpPr>
          <p:spPr>
            <a:xfrm rot="5400000">
              <a:off x="1287168" y="2714275"/>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6" name="Google Shape;426;p37"/>
            <p:cNvSpPr/>
            <p:nvPr/>
          </p:nvSpPr>
          <p:spPr>
            <a:xfrm rot="5400000">
              <a:off x="1121047" y="2880338"/>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7" name="Google Shape;427;p37"/>
            <p:cNvSpPr/>
            <p:nvPr/>
          </p:nvSpPr>
          <p:spPr>
            <a:xfrm rot="5400000">
              <a:off x="1121047" y="25402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8" name="Google Shape;428;p37"/>
            <p:cNvSpPr/>
            <p:nvPr/>
          </p:nvSpPr>
          <p:spPr>
            <a:xfrm rot="5400000">
              <a:off x="1121047" y="220011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9" name="Google Shape;429;p37"/>
            <p:cNvSpPr/>
            <p:nvPr/>
          </p:nvSpPr>
          <p:spPr>
            <a:xfrm rot="5400000">
              <a:off x="1121047" y="185995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0" name="Google Shape;430;p37"/>
            <p:cNvSpPr/>
            <p:nvPr/>
          </p:nvSpPr>
          <p:spPr>
            <a:xfrm rot="5400000">
              <a:off x="1121047" y="151983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1" name="Google Shape;431;p37"/>
            <p:cNvSpPr/>
            <p:nvPr/>
          </p:nvSpPr>
          <p:spPr>
            <a:xfrm rot="5400000">
              <a:off x="1121047" y="11797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2" name="Google Shape;432;p37"/>
            <p:cNvSpPr/>
            <p:nvPr/>
          </p:nvSpPr>
          <p:spPr>
            <a:xfrm rot="5400000">
              <a:off x="1121047" y="839610"/>
              <a:ext cx="61934" cy="75341"/>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3" name="Google Shape;433;p37"/>
            <p:cNvSpPr/>
            <p:nvPr/>
          </p:nvSpPr>
          <p:spPr>
            <a:xfrm rot="5400000">
              <a:off x="1121047" y="49949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4" name="Google Shape;434;p37"/>
            <p:cNvSpPr/>
            <p:nvPr/>
          </p:nvSpPr>
          <p:spPr>
            <a:xfrm rot="5400000">
              <a:off x="1121047" y="159382"/>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5" name="Google Shape;435;p37"/>
            <p:cNvSpPr/>
            <p:nvPr/>
          </p:nvSpPr>
          <p:spPr>
            <a:xfrm rot="5400000">
              <a:off x="954930" y="-6680"/>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6" name="Google Shape;436;p37"/>
            <p:cNvSpPr/>
            <p:nvPr/>
          </p:nvSpPr>
          <p:spPr>
            <a:xfrm rot="5400000">
              <a:off x="954930" y="333434"/>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7" name="Google Shape;437;p37"/>
            <p:cNvSpPr/>
            <p:nvPr/>
          </p:nvSpPr>
          <p:spPr>
            <a:xfrm rot="5400000">
              <a:off x="954930" y="67354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8" name="Google Shape;438;p37"/>
            <p:cNvSpPr/>
            <p:nvPr/>
          </p:nvSpPr>
          <p:spPr>
            <a:xfrm rot="5400000">
              <a:off x="954930" y="1013660"/>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9" name="Google Shape;439;p37"/>
            <p:cNvSpPr/>
            <p:nvPr/>
          </p:nvSpPr>
          <p:spPr>
            <a:xfrm rot="5400000">
              <a:off x="954930" y="1353774"/>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0" name="Google Shape;440;p37"/>
            <p:cNvSpPr/>
            <p:nvPr/>
          </p:nvSpPr>
          <p:spPr>
            <a:xfrm rot="5400000">
              <a:off x="954915" y="1693910"/>
              <a:ext cx="61964" cy="75296"/>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1" name="Google Shape;441;p37"/>
            <p:cNvSpPr/>
            <p:nvPr/>
          </p:nvSpPr>
          <p:spPr>
            <a:xfrm rot="5400000">
              <a:off x="954930" y="2034048"/>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2" name="Google Shape;442;p37"/>
            <p:cNvSpPr/>
            <p:nvPr/>
          </p:nvSpPr>
          <p:spPr>
            <a:xfrm rot="5400000">
              <a:off x="954930" y="2374162"/>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3" name="Google Shape;443;p37"/>
            <p:cNvSpPr/>
            <p:nvPr/>
          </p:nvSpPr>
          <p:spPr>
            <a:xfrm rot="5400000">
              <a:off x="954930" y="2714275"/>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4" name="Google Shape;444;p37"/>
            <p:cNvSpPr/>
            <p:nvPr/>
          </p:nvSpPr>
          <p:spPr>
            <a:xfrm rot="5400000">
              <a:off x="788844" y="2880360"/>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5" name="Google Shape;445;p37"/>
            <p:cNvSpPr/>
            <p:nvPr/>
          </p:nvSpPr>
          <p:spPr>
            <a:xfrm rot="5400000">
              <a:off x="788844" y="254024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6" name="Google Shape;446;p37"/>
            <p:cNvSpPr/>
            <p:nvPr/>
          </p:nvSpPr>
          <p:spPr>
            <a:xfrm rot="5400000">
              <a:off x="788844" y="220013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7" name="Google Shape;447;p37"/>
            <p:cNvSpPr/>
            <p:nvPr/>
          </p:nvSpPr>
          <p:spPr>
            <a:xfrm rot="5400000">
              <a:off x="788844" y="185997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8" name="Google Shape;448;p37"/>
            <p:cNvSpPr/>
            <p:nvPr/>
          </p:nvSpPr>
          <p:spPr>
            <a:xfrm rot="5400000">
              <a:off x="788844" y="151985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9" name="Google Shape;449;p37"/>
            <p:cNvSpPr/>
            <p:nvPr/>
          </p:nvSpPr>
          <p:spPr>
            <a:xfrm rot="5400000">
              <a:off x="788844" y="1179746"/>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0" name="Google Shape;450;p37"/>
            <p:cNvSpPr/>
            <p:nvPr/>
          </p:nvSpPr>
          <p:spPr>
            <a:xfrm rot="5400000">
              <a:off x="788844" y="839633"/>
              <a:ext cx="61934" cy="75296"/>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1" name="Google Shape;451;p37"/>
            <p:cNvSpPr/>
            <p:nvPr/>
          </p:nvSpPr>
          <p:spPr>
            <a:xfrm rot="5400000">
              <a:off x="788844" y="49951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2" name="Google Shape;452;p37"/>
            <p:cNvSpPr/>
            <p:nvPr/>
          </p:nvSpPr>
          <p:spPr>
            <a:xfrm rot="5400000">
              <a:off x="788844" y="159405"/>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3" name="Google Shape;453;p37"/>
            <p:cNvSpPr/>
            <p:nvPr/>
          </p:nvSpPr>
          <p:spPr>
            <a:xfrm rot="5400000">
              <a:off x="622758" y="-6680"/>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4" name="Google Shape;454;p37"/>
            <p:cNvSpPr/>
            <p:nvPr/>
          </p:nvSpPr>
          <p:spPr>
            <a:xfrm rot="5400000">
              <a:off x="622758" y="333434"/>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5" name="Google Shape;455;p37"/>
            <p:cNvSpPr/>
            <p:nvPr/>
          </p:nvSpPr>
          <p:spPr>
            <a:xfrm rot="5400000">
              <a:off x="622758" y="67354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6" name="Google Shape;456;p37"/>
            <p:cNvSpPr/>
            <p:nvPr/>
          </p:nvSpPr>
          <p:spPr>
            <a:xfrm rot="5400000">
              <a:off x="622758" y="1013660"/>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7" name="Google Shape;457;p37"/>
            <p:cNvSpPr/>
            <p:nvPr/>
          </p:nvSpPr>
          <p:spPr>
            <a:xfrm rot="5400000">
              <a:off x="622758" y="1353774"/>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8" name="Google Shape;458;p37"/>
            <p:cNvSpPr/>
            <p:nvPr/>
          </p:nvSpPr>
          <p:spPr>
            <a:xfrm rot="5400000">
              <a:off x="622743" y="1693910"/>
              <a:ext cx="61964" cy="75296"/>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9" name="Google Shape;459;p37"/>
            <p:cNvSpPr/>
            <p:nvPr/>
          </p:nvSpPr>
          <p:spPr>
            <a:xfrm rot="5400000">
              <a:off x="622758" y="2034048"/>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0" name="Google Shape;460;p37"/>
            <p:cNvSpPr/>
            <p:nvPr/>
          </p:nvSpPr>
          <p:spPr>
            <a:xfrm rot="5400000">
              <a:off x="622758" y="2374162"/>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1" name="Google Shape;461;p37"/>
            <p:cNvSpPr/>
            <p:nvPr/>
          </p:nvSpPr>
          <p:spPr>
            <a:xfrm rot="5400000">
              <a:off x="622758" y="2714275"/>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2" name="Google Shape;462;p37"/>
            <p:cNvSpPr/>
            <p:nvPr/>
          </p:nvSpPr>
          <p:spPr>
            <a:xfrm rot="5400000">
              <a:off x="456672" y="2880360"/>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3" name="Google Shape;463;p37"/>
            <p:cNvSpPr/>
            <p:nvPr/>
          </p:nvSpPr>
          <p:spPr>
            <a:xfrm rot="5400000">
              <a:off x="456672" y="254024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4" name="Google Shape;464;p37"/>
            <p:cNvSpPr/>
            <p:nvPr/>
          </p:nvSpPr>
          <p:spPr>
            <a:xfrm rot="5400000">
              <a:off x="456672" y="220013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5" name="Google Shape;465;p37"/>
            <p:cNvSpPr/>
            <p:nvPr/>
          </p:nvSpPr>
          <p:spPr>
            <a:xfrm rot="5400000">
              <a:off x="456672" y="185997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6" name="Google Shape;466;p37"/>
            <p:cNvSpPr/>
            <p:nvPr/>
          </p:nvSpPr>
          <p:spPr>
            <a:xfrm rot="5400000">
              <a:off x="456672" y="151985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7" name="Google Shape;467;p37"/>
            <p:cNvSpPr/>
            <p:nvPr/>
          </p:nvSpPr>
          <p:spPr>
            <a:xfrm rot="5400000">
              <a:off x="456672" y="1179746"/>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8" name="Google Shape;468;p37"/>
            <p:cNvSpPr/>
            <p:nvPr/>
          </p:nvSpPr>
          <p:spPr>
            <a:xfrm rot="5400000">
              <a:off x="456672" y="839633"/>
              <a:ext cx="61934" cy="75296"/>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9" name="Google Shape;469;p37"/>
            <p:cNvSpPr/>
            <p:nvPr/>
          </p:nvSpPr>
          <p:spPr>
            <a:xfrm rot="5400000">
              <a:off x="456672" y="49951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0" name="Google Shape;470;p37"/>
            <p:cNvSpPr/>
            <p:nvPr/>
          </p:nvSpPr>
          <p:spPr>
            <a:xfrm rot="5400000">
              <a:off x="456672" y="159405"/>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1" name="Google Shape;471;p37"/>
            <p:cNvSpPr/>
            <p:nvPr/>
          </p:nvSpPr>
          <p:spPr>
            <a:xfrm rot="5400000">
              <a:off x="290552" y="-6703"/>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2" name="Google Shape;472;p37"/>
            <p:cNvSpPr/>
            <p:nvPr/>
          </p:nvSpPr>
          <p:spPr>
            <a:xfrm rot="5400000">
              <a:off x="290552" y="333411"/>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3" name="Google Shape;473;p37"/>
            <p:cNvSpPr/>
            <p:nvPr/>
          </p:nvSpPr>
          <p:spPr>
            <a:xfrm rot="5400000">
              <a:off x="290552" y="67352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4" name="Google Shape;474;p37"/>
            <p:cNvSpPr/>
            <p:nvPr/>
          </p:nvSpPr>
          <p:spPr>
            <a:xfrm rot="5400000">
              <a:off x="290552" y="1013638"/>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5" name="Google Shape;475;p37"/>
            <p:cNvSpPr/>
            <p:nvPr/>
          </p:nvSpPr>
          <p:spPr>
            <a:xfrm rot="5400000">
              <a:off x="290552" y="1353752"/>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6" name="Google Shape;476;p37"/>
            <p:cNvSpPr/>
            <p:nvPr/>
          </p:nvSpPr>
          <p:spPr>
            <a:xfrm rot="5400000">
              <a:off x="290537" y="1693888"/>
              <a:ext cx="61966" cy="75341"/>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7" name="Google Shape;477;p37"/>
            <p:cNvSpPr/>
            <p:nvPr/>
          </p:nvSpPr>
          <p:spPr>
            <a:xfrm rot="5400000">
              <a:off x="290552" y="2034025"/>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8" name="Google Shape;478;p37"/>
            <p:cNvSpPr/>
            <p:nvPr/>
          </p:nvSpPr>
          <p:spPr>
            <a:xfrm rot="5400000">
              <a:off x="290552" y="2374139"/>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9" name="Google Shape;479;p37"/>
            <p:cNvSpPr/>
            <p:nvPr/>
          </p:nvSpPr>
          <p:spPr>
            <a:xfrm rot="5400000">
              <a:off x="290552" y="2714252"/>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0" name="Google Shape;480;p37"/>
            <p:cNvSpPr/>
            <p:nvPr/>
          </p:nvSpPr>
          <p:spPr>
            <a:xfrm rot="5400000">
              <a:off x="124429" y="2880360"/>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1" name="Google Shape;481;p37"/>
            <p:cNvSpPr/>
            <p:nvPr/>
          </p:nvSpPr>
          <p:spPr>
            <a:xfrm rot="5400000">
              <a:off x="124429" y="254024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2" name="Google Shape;482;p37"/>
            <p:cNvSpPr/>
            <p:nvPr/>
          </p:nvSpPr>
          <p:spPr>
            <a:xfrm rot="5400000">
              <a:off x="124429" y="220013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3" name="Google Shape;483;p37"/>
            <p:cNvSpPr/>
            <p:nvPr/>
          </p:nvSpPr>
          <p:spPr>
            <a:xfrm rot="5400000">
              <a:off x="124429" y="185997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4" name="Google Shape;484;p37"/>
            <p:cNvSpPr/>
            <p:nvPr/>
          </p:nvSpPr>
          <p:spPr>
            <a:xfrm rot="5400000">
              <a:off x="124429" y="151985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5" name="Google Shape;485;p37"/>
            <p:cNvSpPr/>
            <p:nvPr/>
          </p:nvSpPr>
          <p:spPr>
            <a:xfrm rot="5400000">
              <a:off x="124429" y="1179746"/>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6" name="Google Shape;486;p37"/>
            <p:cNvSpPr/>
            <p:nvPr/>
          </p:nvSpPr>
          <p:spPr>
            <a:xfrm rot="5400000">
              <a:off x="124429" y="839633"/>
              <a:ext cx="61934" cy="75296"/>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7" name="Google Shape;487;p37"/>
            <p:cNvSpPr/>
            <p:nvPr/>
          </p:nvSpPr>
          <p:spPr>
            <a:xfrm rot="5400000">
              <a:off x="124429" y="49951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8" name="Google Shape;488;p37"/>
            <p:cNvSpPr/>
            <p:nvPr/>
          </p:nvSpPr>
          <p:spPr>
            <a:xfrm rot="5400000">
              <a:off x="124429" y="159405"/>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9" name="Google Shape;489;p37"/>
            <p:cNvSpPr/>
            <p:nvPr/>
          </p:nvSpPr>
          <p:spPr>
            <a:xfrm rot="5400000">
              <a:off x="2948028" y="-6680"/>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0" name="Google Shape;490;p37"/>
            <p:cNvSpPr/>
            <p:nvPr/>
          </p:nvSpPr>
          <p:spPr>
            <a:xfrm rot="5400000">
              <a:off x="2948028" y="333434"/>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1" name="Google Shape;491;p37"/>
            <p:cNvSpPr/>
            <p:nvPr/>
          </p:nvSpPr>
          <p:spPr>
            <a:xfrm rot="5400000">
              <a:off x="2948028" y="67354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2" name="Google Shape;492;p37"/>
            <p:cNvSpPr/>
            <p:nvPr/>
          </p:nvSpPr>
          <p:spPr>
            <a:xfrm rot="5400000">
              <a:off x="2948028" y="1013660"/>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3" name="Google Shape;493;p37"/>
            <p:cNvSpPr/>
            <p:nvPr/>
          </p:nvSpPr>
          <p:spPr>
            <a:xfrm rot="5400000">
              <a:off x="2948028" y="1353774"/>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4" name="Google Shape;494;p37"/>
            <p:cNvSpPr/>
            <p:nvPr/>
          </p:nvSpPr>
          <p:spPr>
            <a:xfrm rot="5400000">
              <a:off x="2948013" y="1693910"/>
              <a:ext cx="61964" cy="75296"/>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5" name="Google Shape;495;p37"/>
            <p:cNvSpPr/>
            <p:nvPr/>
          </p:nvSpPr>
          <p:spPr>
            <a:xfrm rot="5400000">
              <a:off x="2948028" y="2034048"/>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6" name="Google Shape;496;p37"/>
            <p:cNvSpPr/>
            <p:nvPr/>
          </p:nvSpPr>
          <p:spPr>
            <a:xfrm rot="5400000">
              <a:off x="2948028" y="2374162"/>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7" name="Google Shape;497;p37"/>
            <p:cNvSpPr/>
            <p:nvPr/>
          </p:nvSpPr>
          <p:spPr>
            <a:xfrm rot="5400000">
              <a:off x="2948028" y="2714275"/>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8" name="Google Shape;498;p37"/>
            <p:cNvSpPr/>
            <p:nvPr/>
          </p:nvSpPr>
          <p:spPr>
            <a:xfrm rot="5400000">
              <a:off x="2781941" y="2880360"/>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9" name="Google Shape;499;p37"/>
            <p:cNvSpPr/>
            <p:nvPr/>
          </p:nvSpPr>
          <p:spPr>
            <a:xfrm rot="5400000">
              <a:off x="2781941" y="254024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0" name="Google Shape;500;p37"/>
            <p:cNvSpPr/>
            <p:nvPr/>
          </p:nvSpPr>
          <p:spPr>
            <a:xfrm rot="5400000">
              <a:off x="2781941" y="220013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1" name="Google Shape;501;p37"/>
            <p:cNvSpPr/>
            <p:nvPr/>
          </p:nvSpPr>
          <p:spPr>
            <a:xfrm rot="5400000">
              <a:off x="2781941" y="185997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2" name="Google Shape;502;p37"/>
            <p:cNvSpPr/>
            <p:nvPr/>
          </p:nvSpPr>
          <p:spPr>
            <a:xfrm rot="5400000">
              <a:off x="2781941" y="151985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3" name="Google Shape;503;p37"/>
            <p:cNvSpPr/>
            <p:nvPr/>
          </p:nvSpPr>
          <p:spPr>
            <a:xfrm rot="5400000">
              <a:off x="2781941" y="1179746"/>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4" name="Google Shape;504;p37"/>
            <p:cNvSpPr/>
            <p:nvPr/>
          </p:nvSpPr>
          <p:spPr>
            <a:xfrm rot="5400000">
              <a:off x="2781941" y="839633"/>
              <a:ext cx="61934" cy="75296"/>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5" name="Google Shape;505;p37"/>
            <p:cNvSpPr/>
            <p:nvPr/>
          </p:nvSpPr>
          <p:spPr>
            <a:xfrm rot="5400000">
              <a:off x="2781941" y="49951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6" name="Google Shape;506;p37"/>
            <p:cNvSpPr/>
            <p:nvPr/>
          </p:nvSpPr>
          <p:spPr>
            <a:xfrm rot="5400000">
              <a:off x="2781941" y="159405"/>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7" name="Google Shape;507;p37"/>
            <p:cNvSpPr/>
            <p:nvPr/>
          </p:nvSpPr>
          <p:spPr>
            <a:xfrm rot="5400000">
              <a:off x="3114113" y="353481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8" name="Google Shape;508;p37"/>
            <p:cNvSpPr/>
            <p:nvPr/>
          </p:nvSpPr>
          <p:spPr>
            <a:xfrm rot="5400000">
              <a:off x="3114113" y="3194702"/>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9" name="Google Shape;509;p37"/>
            <p:cNvSpPr/>
            <p:nvPr/>
          </p:nvSpPr>
          <p:spPr>
            <a:xfrm rot="5400000">
              <a:off x="3114113" y="2880360"/>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0" name="Google Shape;510;p37"/>
            <p:cNvSpPr/>
            <p:nvPr/>
          </p:nvSpPr>
          <p:spPr>
            <a:xfrm rot="5400000">
              <a:off x="3114113" y="254024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1" name="Google Shape;511;p37"/>
            <p:cNvSpPr/>
            <p:nvPr/>
          </p:nvSpPr>
          <p:spPr>
            <a:xfrm rot="5400000">
              <a:off x="3114113" y="220013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2" name="Google Shape;512;p37"/>
            <p:cNvSpPr/>
            <p:nvPr/>
          </p:nvSpPr>
          <p:spPr>
            <a:xfrm rot="5400000">
              <a:off x="3114113" y="185997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3" name="Google Shape;513;p37"/>
            <p:cNvSpPr/>
            <p:nvPr/>
          </p:nvSpPr>
          <p:spPr>
            <a:xfrm rot="5400000">
              <a:off x="3114113" y="151985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4" name="Google Shape;514;p37"/>
            <p:cNvSpPr/>
            <p:nvPr/>
          </p:nvSpPr>
          <p:spPr>
            <a:xfrm rot="5400000">
              <a:off x="3114113" y="1179746"/>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5" name="Google Shape;515;p37"/>
            <p:cNvSpPr/>
            <p:nvPr/>
          </p:nvSpPr>
          <p:spPr>
            <a:xfrm rot="5400000">
              <a:off x="3114113" y="839633"/>
              <a:ext cx="61934" cy="75296"/>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6" name="Google Shape;516;p37"/>
            <p:cNvSpPr/>
            <p:nvPr/>
          </p:nvSpPr>
          <p:spPr>
            <a:xfrm rot="5400000">
              <a:off x="3114113" y="49951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7" name="Google Shape;517;p37"/>
            <p:cNvSpPr/>
            <p:nvPr/>
          </p:nvSpPr>
          <p:spPr>
            <a:xfrm rot="5400000">
              <a:off x="3114113" y="159405"/>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518" name="Google Shape;518;p37"/>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19" name="Google Shape;519;p37"/>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0" name="Google Shape;520;p37"/>
          <p:cNvSpPr>
            <a:spLocks noGrp="1"/>
          </p:cNvSpPr>
          <p:nvPr>
            <p:ph type="pic" idx="2"/>
          </p:nvPr>
        </p:nvSpPr>
        <p:spPr>
          <a:xfrm>
            <a:off x="952655" y="789551"/>
            <a:ext cx="2322863" cy="3564396"/>
          </a:xfrm>
          <a:prstGeom prst="rect">
            <a:avLst/>
          </a:prstGeom>
          <a:noFill/>
          <a:ln>
            <a:noFill/>
          </a:ln>
        </p:spPr>
      </p:sp>
      <p:sp>
        <p:nvSpPr>
          <p:cNvPr id="521" name="Google Shape;521;p37"/>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522" name="Google Shape;522;p37" descr="A picture containing symbol, font, logo, graphics&#10;&#10;Description automatically generated"/>
          <p:cNvPicPr preferRelativeResize="0"/>
          <p:nvPr/>
        </p:nvPicPr>
        <p:blipFill rotWithShape="1">
          <a:blip r:embed="rId2">
            <a:alphaModFix/>
          </a:blip>
          <a:srcRect/>
          <a:stretch/>
        </p:blipFill>
        <p:spPr>
          <a:xfrm>
            <a:off x="8329489" y="139958"/>
            <a:ext cx="622897" cy="615239"/>
          </a:xfrm>
          <a:prstGeom prst="rect">
            <a:avLst/>
          </a:prstGeom>
          <a:noFill/>
          <a:ln>
            <a:noFill/>
          </a:ln>
        </p:spPr>
      </p:pic>
      <p:sp>
        <p:nvSpPr>
          <p:cNvPr id="523" name="Google Shape;523;p37"/>
          <p:cNvSpPr/>
          <p:nvPr/>
        </p:nvSpPr>
        <p:spPr>
          <a:xfrm>
            <a:off x="3291439" y="1613898"/>
            <a:ext cx="5860521" cy="685800"/>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24"/>
        <p:cNvGrpSpPr/>
        <p:nvPr/>
      </p:nvGrpSpPr>
      <p:grpSpPr>
        <a:xfrm>
          <a:off x="0" y="0"/>
          <a:ext cx="0" cy="0"/>
          <a:chOff x="0" y="0"/>
          <a:chExt cx="0" cy="0"/>
        </a:xfrm>
      </p:grpSpPr>
      <p:sp>
        <p:nvSpPr>
          <p:cNvPr id="525" name="Google Shape;525;p38"/>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26" name="Google Shape;526;p38"/>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7" name="Google Shape;527;p38"/>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28" name="Google Shape;528;p38"/>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9"/>
        <p:cNvGrpSpPr/>
        <p:nvPr/>
      </p:nvGrpSpPr>
      <p:grpSpPr>
        <a:xfrm>
          <a:off x="0" y="0"/>
          <a:ext cx="0" cy="0"/>
          <a:chOff x="0" y="0"/>
          <a:chExt cx="0" cy="0"/>
        </a:xfrm>
      </p:grpSpPr>
      <p:sp>
        <p:nvSpPr>
          <p:cNvPr id="530" name="Google Shape;530;p39"/>
          <p:cNvSpPr txBox="1">
            <a:spLocks noGrp="1"/>
          </p:cNvSpPr>
          <p:nvPr>
            <p:ph type="body" idx="1"/>
          </p:nvPr>
        </p:nvSpPr>
        <p:spPr>
          <a:xfrm>
            <a:off x="196374" y="897564"/>
            <a:ext cx="8229600" cy="3740804"/>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sz="1400">
                <a:solidFill>
                  <a:schemeClr val="dk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531" name="Google Shape;531;p39"/>
          <p:cNvSpPr txBox="1">
            <a:spLocks noGrp="1"/>
          </p:cNvSpPr>
          <p:nvPr>
            <p:ph type="dt" idx="10"/>
          </p:nvPr>
        </p:nvSpPr>
        <p:spPr>
          <a:xfrm>
            <a:off x="681458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2" name="Google Shape;532;p39"/>
          <p:cNvSpPr txBox="1">
            <a:spLocks noGrp="1"/>
          </p:cNvSpPr>
          <p:nvPr>
            <p:ph type="ftr" idx="11"/>
          </p:nvPr>
        </p:nvSpPr>
        <p:spPr>
          <a:xfrm>
            <a:off x="317822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3" name="Google Shape;533;p39"/>
          <p:cNvSpPr txBox="1">
            <a:spLocks noGrp="1"/>
          </p:cNvSpPr>
          <p:nvPr>
            <p:ph type="sldNum" idx="12"/>
          </p:nvPr>
        </p:nvSpPr>
        <p:spPr>
          <a:xfrm>
            <a:off x="660722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4"/>
        <p:cNvGrpSpPr/>
        <p:nvPr/>
      </p:nvGrpSpPr>
      <p:grpSpPr>
        <a:xfrm>
          <a:off x="0" y="0"/>
          <a:ext cx="0" cy="0"/>
          <a:chOff x="0" y="0"/>
          <a:chExt cx="0" cy="0"/>
        </a:xfrm>
      </p:grpSpPr>
      <p:sp>
        <p:nvSpPr>
          <p:cNvPr id="535" name="Google Shape;535;p40"/>
          <p:cNvSpPr txBox="1">
            <a:spLocks noGrp="1"/>
          </p:cNvSpPr>
          <p:nvPr>
            <p:ph type="title"/>
          </p:nvPr>
        </p:nvSpPr>
        <p:spPr>
          <a:xfrm>
            <a:off x="304414" y="249492"/>
            <a:ext cx="8229600" cy="533311"/>
          </a:xfrm>
          <a:prstGeom prst="rect">
            <a:avLst/>
          </a:prstGeom>
          <a:noFill/>
          <a:ln>
            <a:noFill/>
          </a:ln>
        </p:spPr>
        <p:txBody>
          <a:bodyPr spcFirstLastPara="1" wrap="square" lIns="0" tIns="45700" rIns="0" bIns="45700" anchor="ctr" anchorCtr="0">
            <a:noAutofit/>
          </a:bodyPr>
          <a:lstStyle>
            <a:lvl1pPr marR="0" lvl="0" algn="l">
              <a:lnSpc>
                <a:spcPct val="100000"/>
              </a:lnSpc>
              <a:spcBef>
                <a:spcPts val="0"/>
              </a:spcBef>
              <a:spcAft>
                <a:spcPts val="0"/>
              </a:spcAft>
              <a:buClr>
                <a:schemeClr val="dk1"/>
              </a:buClr>
              <a:buSzPts val="800"/>
              <a:buFont typeface="Quattrocento Sans"/>
              <a:buNone/>
              <a:defRPr sz="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6" name="Google Shape;536;p40"/>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7" name="Google Shape;537;p40"/>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8" name="Google Shape;538;p40"/>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9"/>
        <p:cNvGrpSpPr/>
        <p:nvPr/>
      </p:nvGrpSpPr>
      <p:grpSpPr>
        <a:xfrm>
          <a:off x="0" y="0"/>
          <a:ext cx="0" cy="0"/>
          <a:chOff x="0" y="0"/>
          <a:chExt cx="0" cy="0"/>
        </a:xfrm>
      </p:grpSpPr>
      <p:sp>
        <p:nvSpPr>
          <p:cNvPr id="540" name="Google Shape;540;p41"/>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1" name="Google Shape;541;p41"/>
          <p:cNvSpPr txBox="1">
            <a:spLocks noGrp="1"/>
          </p:cNvSpPr>
          <p:nvPr>
            <p:ph type="body" idx="1"/>
          </p:nvPr>
        </p:nvSpPr>
        <p:spPr>
          <a:xfrm>
            <a:off x="3117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542" name="Google Shape;542;p41"/>
          <p:cNvSpPr txBox="1">
            <a:spLocks noGrp="1"/>
          </p:cNvSpPr>
          <p:nvPr>
            <p:ph type="body" idx="2"/>
          </p:nvPr>
        </p:nvSpPr>
        <p:spPr>
          <a:xfrm>
            <a:off x="48324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543" name="Google Shape;543;p41"/>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44"/>
        <p:cNvGrpSpPr/>
        <p:nvPr/>
      </p:nvGrpSpPr>
      <p:grpSpPr>
        <a:xfrm>
          <a:off x="0" y="0"/>
          <a:ext cx="0" cy="0"/>
          <a:chOff x="0" y="0"/>
          <a:chExt cx="0" cy="0"/>
        </a:xfrm>
      </p:grpSpPr>
      <p:sp>
        <p:nvSpPr>
          <p:cNvPr id="545" name="Google Shape;545;p42"/>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6" name="Google Shape;546;p42"/>
          <p:cNvSpPr txBox="1">
            <a:spLocks noGrp="1"/>
          </p:cNvSpPr>
          <p:nvPr>
            <p:ph type="body" idx="1"/>
          </p:nvPr>
        </p:nvSpPr>
        <p:spPr>
          <a:xfrm>
            <a:off x="311700" y="1152475"/>
            <a:ext cx="8520600" cy="3416400"/>
          </a:xfrm>
          <a:prstGeom prst="rect">
            <a:avLst/>
          </a:prstGeom>
          <a:noFill/>
          <a:ln>
            <a:noFill/>
          </a:ln>
        </p:spPr>
        <p:txBody>
          <a:bodyPr spcFirstLastPara="1" wrap="square" lIns="0" tIns="45700" rIns="0" bIns="45700" anchor="t" anchorCtr="0">
            <a:normAutofit/>
          </a:bodyPr>
          <a:lstStyle>
            <a:lvl1pPr marL="457200" lvl="0" indent="-400050" algn="l">
              <a:lnSpc>
                <a:spcPct val="100000"/>
              </a:lnSpc>
              <a:spcBef>
                <a:spcPts val="500"/>
              </a:spcBef>
              <a:spcAft>
                <a:spcPts val="0"/>
              </a:spcAft>
              <a:buSzPts val="2700"/>
              <a:buChar char="•"/>
              <a:defRPr/>
            </a:lvl1pPr>
            <a:lvl2pPr marL="914400" lvl="1" indent="-381000" algn="l">
              <a:lnSpc>
                <a:spcPct val="100000"/>
              </a:lnSpc>
              <a:spcBef>
                <a:spcPts val="500"/>
              </a:spcBef>
              <a:spcAft>
                <a:spcPts val="0"/>
              </a:spcAft>
              <a:buSzPts val="2400"/>
              <a:buChar char="–"/>
              <a:defRPr/>
            </a:lvl2pPr>
            <a:lvl3pPr marL="1371600" lvl="2" indent="-342900" algn="l">
              <a:lnSpc>
                <a:spcPct val="100000"/>
              </a:lnSpc>
              <a:spcBef>
                <a:spcPts val="400"/>
              </a:spcBef>
              <a:spcAft>
                <a:spcPts val="0"/>
              </a:spcAft>
              <a:buSzPts val="1800"/>
              <a:buChar char="•"/>
              <a:defRPr/>
            </a:lvl3pPr>
            <a:lvl4pPr marL="1828800" lvl="3" indent="-323850" algn="l">
              <a:lnSpc>
                <a:spcPct val="100000"/>
              </a:lnSpc>
              <a:spcBef>
                <a:spcPts val="300"/>
              </a:spcBef>
              <a:spcAft>
                <a:spcPts val="0"/>
              </a:spcAft>
              <a:buSzPts val="1500"/>
              <a:buChar char="–"/>
              <a:defRPr/>
            </a:lvl4pPr>
            <a:lvl5pPr marL="2286000" lvl="4" indent="-323850" algn="l">
              <a:lnSpc>
                <a:spcPct val="100000"/>
              </a:lnSpc>
              <a:spcBef>
                <a:spcPts val="300"/>
              </a:spcBef>
              <a:spcAft>
                <a:spcPts val="0"/>
              </a:spcAft>
              <a:buSzPts val="15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47" name="Google Shape;547;p42"/>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48"/>
        <p:cNvGrpSpPr/>
        <p:nvPr/>
      </p:nvGrpSpPr>
      <p:grpSpPr>
        <a:xfrm>
          <a:off x="0" y="0"/>
          <a:ext cx="0" cy="0"/>
          <a:chOff x="0" y="0"/>
          <a:chExt cx="0" cy="0"/>
        </a:xfrm>
      </p:grpSpPr>
      <p:sp>
        <p:nvSpPr>
          <p:cNvPr id="549" name="Google Shape;549;p43"/>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50" name="Google Shape;550;p43"/>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551" name="Google Shape;551;p43"/>
          <p:cNvGrpSpPr/>
          <p:nvPr/>
        </p:nvGrpSpPr>
        <p:grpSpPr>
          <a:xfrm rot="10800000">
            <a:off x="1222755" y="0"/>
            <a:ext cx="1776256" cy="3088027"/>
            <a:chOff x="9723323" y="2696006"/>
            <a:chExt cx="2367725" cy="4117369"/>
          </a:xfrm>
        </p:grpSpPr>
        <p:sp>
          <p:nvSpPr>
            <p:cNvPr id="552" name="Google Shape;552;p43"/>
            <p:cNvSpPr/>
            <p:nvPr/>
          </p:nvSpPr>
          <p:spPr>
            <a:xfrm>
              <a:off x="97233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3" name="Google Shape;553;p43"/>
            <p:cNvSpPr/>
            <p:nvPr/>
          </p:nvSpPr>
          <p:spPr>
            <a:xfrm>
              <a:off x="10180218"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4" name="Google Shape;554;p43"/>
            <p:cNvSpPr/>
            <p:nvPr/>
          </p:nvSpPr>
          <p:spPr>
            <a:xfrm>
              <a:off x="10637112"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5" name="Google Shape;555;p43"/>
            <p:cNvSpPr/>
            <p:nvPr/>
          </p:nvSpPr>
          <p:spPr>
            <a:xfrm>
              <a:off x="11094007"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6" name="Google Shape;556;p43"/>
            <p:cNvSpPr/>
            <p:nvPr/>
          </p:nvSpPr>
          <p:spPr>
            <a:xfrm>
              <a:off x="11550902"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7" name="Google Shape;557;p43"/>
            <p:cNvSpPr/>
            <p:nvPr/>
          </p:nvSpPr>
          <p:spPr>
            <a:xfrm>
              <a:off x="12007807"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8" name="Google Shape;558;p43"/>
            <p:cNvSpPr/>
            <p:nvPr/>
          </p:nvSpPr>
          <p:spPr>
            <a:xfrm>
              <a:off x="11774014"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9" name="Google Shape;559;p43"/>
            <p:cNvSpPr/>
            <p:nvPr/>
          </p:nvSpPr>
          <p:spPr>
            <a:xfrm>
              <a:off x="1131712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0" name="Google Shape;560;p43"/>
            <p:cNvSpPr/>
            <p:nvPr/>
          </p:nvSpPr>
          <p:spPr>
            <a:xfrm>
              <a:off x="10860225"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1" name="Google Shape;561;p43"/>
            <p:cNvSpPr/>
            <p:nvPr/>
          </p:nvSpPr>
          <p:spPr>
            <a:xfrm>
              <a:off x="10403331"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2" name="Google Shape;562;p43"/>
            <p:cNvSpPr/>
            <p:nvPr/>
          </p:nvSpPr>
          <p:spPr>
            <a:xfrm>
              <a:off x="99464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3" name="Google Shape;563;p43"/>
            <p:cNvSpPr/>
            <p:nvPr/>
          </p:nvSpPr>
          <p:spPr>
            <a:xfrm>
              <a:off x="97233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4" name="Google Shape;564;p43"/>
            <p:cNvSpPr/>
            <p:nvPr/>
          </p:nvSpPr>
          <p:spPr>
            <a:xfrm>
              <a:off x="10180218"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5" name="Google Shape;565;p43"/>
            <p:cNvSpPr/>
            <p:nvPr/>
          </p:nvSpPr>
          <p:spPr>
            <a:xfrm>
              <a:off x="10637112"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6" name="Google Shape;566;p43"/>
            <p:cNvSpPr/>
            <p:nvPr/>
          </p:nvSpPr>
          <p:spPr>
            <a:xfrm>
              <a:off x="11094007"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7" name="Google Shape;567;p43"/>
            <p:cNvSpPr/>
            <p:nvPr/>
          </p:nvSpPr>
          <p:spPr>
            <a:xfrm>
              <a:off x="11550902"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8" name="Google Shape;568;p43"/>
            <p:cNvSpPr/>
            <p:nvPr/>
          </p:nvSpPr>
          <p:spPr>
            <a:xfrm>
              <a:off x="12007807"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9" name="Google Shape;569;p43"/>
            <p:cNvSpPr/>
            <p:nvPr/>
          </p:nvSpPr>
          <p:spPr>
            <a:xfrm>
              <a:off x="11774014"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0" name="Google Shape;570;p43"/>
            <p:cNvSpPr/>
            <p:nvPr/>
          </p:nvSpPr>
          <p:spPr>
            <a:xfrm>
              <a:off x="1131712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1" name="Google Shape;571;p43"/>
            <p:cNvSpPr/>
            <p:nvPr/>
          </p:nvSpPr>
          <p:spPr>
            <a:xfrm>
              <a:off x="10860225"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2" name="Google Shape;572;p43"/>
            <p:cNvSpPr/>
            <p:nvPr/>
          </p:nvSpPr>
          <p:spPr>
            <a:xfrm>
              <a:off x="10403331"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3" name="Google Shape;573;p43"/>
            <p:cNvSpPr/>
            <p:nvPr/>
          </p:nvSpPr>
          <p:spPr>
            <a:xfrm>
              <a:off x="99464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4" name="Google Shape;574;p43"/>
            <p:cNvSpPr/>
            <p:nvPr/>
          </p:nvSpPr>
          <p:spPr>
            <a:xfrm>
              <a:off x="97233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5" name="Google Shape;575;p43"/>
            <p:cNvSpPr/>
            <p:nvPr/>
          </p:nvSpPr>
          <p:spPr>
            <a:xfrm>
              <a:off x="10180218"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6" name="Google Shape;576;p43"/>
            <p:cNvSpPr/>
            <p:nvPr/>
          </p:nvSpPr>
          <p:spPr>
            <a:xfrm>
              <a:off x="10637112"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7" name="Google Shape;577;p43"/>
            <p:cNvSpPr/>
            <p:nvPr/>
          </p:nvSpPr>
          <p:spPr>
            <a:xfrm>
              <a:off x="11094007"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8" name="Google Shape;578;p43"/>
            <p:cNvSpPr/>
            <p:nvPr/>
          </p:nvSpPr>
          <p:spPr>
            <a:xfrm>
              <a:off x="11550902"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9" name="Google Shape;579;p43"/>
            <p:cNvSpPr/>
            <p:nvPr/>
          </p:nvSpPr>
          <p:spPr>
            <a:xfrm>
              <a:off x="12007807"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0" name="Google Shape;580;p43"/>
            <p:cNvSpPr/>
            <p:nvPr/>
          </p:nvSpPr>
          <p:spPr>
            <a:xfrm>
              <a:off x="11774014"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1" name="Google Shape;581;p43"/>
            <p:cNvSpPr/>
            <p:nvPr/>
          </p:nvSpPr>
          <p:spPr>
            <a:xfrm>
              <a:off x="1131712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2" name="Google Shape;582;p43"/>
            <p:cNvSpPr/>
            <p:nvPr/>
          </p:nvSpPr>
          <p:spPr>
            <a:xfrm>
              <a:off x="10860225"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3" name="Google Shape;583;p43"/>
            <p:cNvSpPr/>
            <p:nvPr/>
          </p:nvSpPr>
          <p:spPr>
            <a:xfrm>
              <a:off x="10403331"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4" name="Google Shape;584;p43"/>
            <p:cNvSpPr/>
            <p:nvPr/>
          </p:nvSpPr>
          <p:spPr>
            <a:xfrm>
              <a:off x="99464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5" name="Google Shape;585;p43"/>
            <p:cNvSpPr/>
            <p:nvPr/>
          </p:nvSpPr>
          <p:spPr>
            <a:xfrm>
              <a:off x="97233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6" name="Google Shape;586;p43"/>
            <p:cNvSpPr/>
            <p:nvPr/>
          </p:nvSpPr>
          <p:spPr>
            <a:xfrm>
              <a:off x="10180218"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7" name="Google Shape;587;p43"/>
            <p:cNvSpPr/>
            <p:nvPr/>
          </p:nvSpPr>
          <p:spPr>
            <a:xfrm>
              <a:off x="10637112"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8" name="Google Shape;588;p43"/>
            <p:cNvSpPr/>
            <p:nvPr/>
          </p:nvSpPr>
          <p:spPr>
            <a:xfrm>
              <a:off x="11094007"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9" name="Google Shape;589;p43"/>
            <p:cNvSpPr/>
            <p:nvPr/>
          </p:nvSpPr>
          <p:spPr>
            <a:xfrm>
              <a:off x="11550902"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0" name="Google Shape;590;p43"/>
            <p:cNvSpPr/>
            <p:nvPr/>
          </p:nvSpPr>
          <p:spPr>
            <a:xfrm>
              <a:off x="12007807"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1" name="Google Shape;591;p43"/>
            <p:cNvSpPr/>
            <p:nvPr/>
          </p:nvSpPr>
          <p:spPr>
            <a:xfrm>
              <a:off x="11774014"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2" name="Google Shape;592;p43"/>
            <p:cNvSpPr/>
            <p:nvPr/>
          </p:nvSpPr>
          <p:spPr>
            <a:xfrm>
              <a:off x="1131712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3" name="Google Shape;593;p43"/>
            <p:cNvSpPr/>
            <p:nvPr/>
          </p:nvSpPr>
          <p:spPr>
            <a:xfrm>
              <a:off x="10860225"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4" name="Google Shape;594;p43"/>
            <p:cNvSpPr/>
            <p:nvPr/>
          </p:nvSpPr>
          <p:spPr>
            <a:xfrm>
              <a:off x="10403331"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5" name="Google Shape;595;p43"/>
            <p:cNvSpPr/>
            <p:nvPr/>
          </p:nvSpPr>
          <p:spPr>
            <a:xfrm>
              <a:off x="99464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6" name="Google Shape;596;p43"/>
            <p:cNvSpPr/>
            <p:nvPr/>
          </p:nvSpPr>
          <p:spPr>
            <a:xfrm>
              <a:off x="97233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7" name="Google Shape;597;p43"/>
            <p:cNvSpPr/>
            <p:nvPr/>
          </p:nvSpPr>
          <p:spPr>
            <a:xfrm>
              <a:off x="10180218"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8" name="Google Shape;598;p43"/>
            <p:cNvSpPr/>
            <p:nvPr/>
          </p:nvSpPr>
          <p:spPr>
            <a:xfrm>
              <a:off x="10637112"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9" name="Google Shape;599;p43"/>
            <p:cNvSpPr/>
            <p:nvPr/>
          </p:nvSpPr>
          <p:spPr>
            <a:xfrm>
              <a:off x="11094007"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0" name="Google Shape;600;p43"/>
            <p:cNvSpPr/>
            <p:nvPr/>
          </p:nvSpPr>
          <p:spPr>
            <a:xfrm>
              <a:off x="11550902"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1" name="Google Shape;601;p43"/>
            <p:cNvSpPr/>
            <p:nvPr/>
          </p:nvSpPr>
          <p:spPr>
            <a:xfrm>
              <a:off x="12007807"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2" name="Google Shape;602;p43"/>
            <p:cNvSpPr/>
            <p:nvPr/>
          </p:nvSpPr>
          <p:spPr>
            <a:xfrm>
              <a:off x="11774014"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3" name="Google Shape;603;p43"/>
            <p:cNvSpPr/>
            <p:nvPr/>
          </p:nvSpPr>
          <p:spPr>
            <a:xfrm>
              <a:off x="1131712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4" name="Google Shape;604;p43"/>
            <p:cNvSpPr/>
            <p:nvPr/>
          </p:nvSpPr>
          <p:spPr>
            <a:xfrm>
              <a:off x="10860225"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5" name="Google Shape;605;p43"/>
            <p:cNvSpPr/>
            <p:nvPr/>
          </p:nvSpPr>
          <p:spPr>
            <a:xfrm>
              <a:off x="10403331"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6" name="Google Shape;606;p43"/>
            <p:cNvSpPr/>
            <p:nvPr/>
          </p:nvSpPr>
          <p:spPr>
            <a:xfrm>
              <a:off x="99464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7" name="Google Shape;607;p43"/>
            <p:cNvSpPr/>
            <p:nvPr/>
          </p:nvSpPr>
          <p:spPr>
            <a:xfrm>
              <a:off x="97233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8" name="Google Shape;608;p43"/>
            <p:cNvSpPr/>
            <p:nvPr/>
          </p:nvSpPr>
          <p:spPr>
            <a:xfrm>
              <a:off x="10180218"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9" name="Google Shape;609;p43"/>
            <p:cNvSpPr/>
            <p:nvPr/>
          </p:nvSpPr>
          <p:spPr>
            <a:xfrm>
              <a:off x="10637112"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0" name="Google Shape;610;p43"/>
            <p:cNvSpPr/>
            <p:nvPr/>
          </p:nvSpPr>
          <p:spPr>
            <a:xfrm>
              <a:off x="11094007"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1" name="Google Shape;611;p43"/>
            <p:cNvSpPr/>
            <p:nvPr/>
          </p:nvSpPr>
          <p:spPr>
            <a:xfrm>
              <a:off x="11550902"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2" name="Google Shape;612;p43"/>
            <p:cNvSpPr/>
            <p:nvPr/>
          </p:nvSpPr>
          <p:spPr>
            <a:xfrm>
              <a:off x="12007807"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3" name="Google Shape;613;p43"/>
            <p:cNvSpPr/>
            <p:nvPr/>
          </p:nvSpPr>
          <p:spPr>
            <a:xfrm>
              <a:off x="11774014"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4" name="Google Shape;614;p43"/>
            <p:cNvSpPr/>
            <p:nvPr/>
          </p:nvSpPr>
          <p:spPr>
            <a:xfrm>
              <a:off x="1131712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5" name="Google Shape;615;p43"/>
            <p:cNvSpPr/>
            <p:nvPr/>
          </p:nvSpPr>
          <p:spPr>
            <a:xfrm>
              <a:off x="10860225"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6" name="Google Shape;616;p43"/>
            <p:cNvSpPr/>
            <p:nvPr/>
          </p:nvSpPr>
          <p:spPr>
            <a:xfrm>
              <a:off x="10403331"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7" name="Google Shape;617;p43"/>
            <p:cNvSpPr/>
            <p:nvPr/>
          </p:nvSpPr>
          <p:spPr>
            <a:xfrm>
              <a:off x="99464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8" name="Google Shape;618;p43"/>
            <p:cNvSpPr/>
            <p:nvPr/>
          </p:nvSpPr>
          <p:spPr>
            <a:xfrm>
              <a:off x="97233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9" name="Google Shape;619;p43"/>
            <p:cNvSpPr/>
            <p:nvPr/>
          </p:nvSpPr>
          <p:spPr>
            <a:xfrm>
              <a:off x="10180218"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0" name="Google Shape;620;p43"/>
            <p:cNvSpPr/>
            <p:nvPr/>
          </p:nvSpPr>
          <p:spPr>
            <a:xfrm>
              <a:off x="10637112"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1" name="Google Shape;621;p43"/>
            <p:cNvSpPr/>
            <p:nvPr/>
          </p:nvSpPr>
          <p:spPr>
            <a:xfrm>
              <a:off x="11094007"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2" name="Google Shape;622;p43"/>
            <p:cNvSpPr/>
            <p:nvPr/>
          </p:nvSpPr>
          <p:spPr>
            <a:xfrm>
              <a:off x="11550902"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3" name="Google Shape;623;p43"/>
            <p:cNvSpPr/>
            <p:nvPr/>
          </p:nvSpPr>
          <p:spPr>
            <a:xfrm>
              <a:off x="12007807"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4" name="Google Shape;624;p43"/>
            <p:cNvSpPr/>
            <p:nvPr/>
          </p:nvSpPr>
          <p:spPr>
            <a:xfrm>
              <a:off x="11774014"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5" name="Google Shape;625;p43"/>
            <p:cNvSpPr/>
            <p:nvPr/>
          </p:nvSpPr>
          <p:spPr>
            <a:xfrm>
              <a:off x="1131712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6" name="Google Shape;626;p43"/>
            <p:cNvSpPr/>
            <p:nvPr/>
          </p:nvSpPr>
          <p:spPr>
            <a:xfrm>
              <a:off x="10860225"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7" name="Google Shape;627;p43"/>
            <p:cNvSpPr/>
            <p:nvPr/>
          </p:nvSpPr>
          <p:spPr>
            <a:xfrm>
              <a:off x="10403331"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8" name="Google Shape;628;p43"/>
            <p:cNvSpPr/>
            <p:nvPr/>
          </p:nvSpPr>
          <p:spPr>
            <a:xfrm>
              <a:off x="99464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9" name="Google Shape;629;p43"/>
            <p:cNvSpPr/>
            <p:nvPr/>
          </p:nvSpPr>
          <p:spPr>
            <a:xfrm>
              <a:off x="97233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0" name="Google Shape;630;p43"/>
            <p:cNvSpPr/>
            <p:nvPr/>
          </p:nvSpPr>
          <p:spPr>
            <a:xfrm>
              <a:off x="10180218"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1" name="Google Shape;631;p43"/>
            <p:cNvSpPr/>
            <p:nvPr/>
          </p:nvSpPr>
          <p:spPr>
            <a:xfrm>
              <a:off x="10637112"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2" name="Google Shape;632;p43"/>
            <p:cNvSpPr/>
            <p:nvPr/>
          </p:nvSpPr>
          <p:spPr>
            <a:xfrm>
              <a:off x="11094007"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3" name="Google Shape;633;p43"/>
            <p:cNvSpPr/>
            <p:nvPr/>
          </p:nvSpPr>
          <p:spPr>
            <a:xfrm>
              <a:off x="11550902"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4" name="Google Shape;634;p43"/>
            <p:cNvSpPr/>
            <p:nvPr/>
          </p:nvSpPr>
          <p:spPr>
            <a:xfrm>
              <a:off x="12007806"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5" name="Google Shape;635;p43"/>
            <p:cNvSpPr/>
            <p:nvPr/>
          </p:nvSpPr>
          <p:spPr>
            <a:xfrm>
              <a:off x="11774014"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6" name="Google Shape;636;p43"/>
            <p:cNvSpPr/>
            <p:nvPr/>
          </p:nvSpPr>
          <p:spPr>
            <a:xfrm>
              <a:off x="1131712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7" name="Google Shape;637;p43"/>
            <p:cNvSpPr/>
            <p:nvPr/>
          </p:nvSpPr>
          <p:spPr>
            <a:xfrm>
              <a:off x="10860225"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8" name="Google Shape;638;p43"/>
            <p:cNvSpPr/>
            <p:nvPr/>
          </p:nvSpPr>
          <p:spPr>
            <a:xfrm>
              <a:off x="10403331"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9" name="Google Shape;639;p43"/>
            <p:cNvSpPr/>
            <p:nvPr/>
          </p:nvSpPr>
          <p:spPr>
            <a:xfrm>
              <a:off x="99464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0" name="Google Shape;640;p43"/>
            <p:cNvSpPr/>
            <p:nvPr/>
          </p:nvSpPr>
          <p:spPr>
            <a:xfrm>
              <a:off x="97233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1" name="Google Shape;641;p43"/>
            <p:cNvSpPr/>
            <p:nvPr/>
          </p:nvSpPr>
          <p:spPr>
            <a:xfrm>
              <a:off x="10180218"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2" name="Google Shape;642;p43"/>
            <p:cNvSpPr/>
            <p:nvPr/>
          </p:nvSpPr>
          <p:spPr>
            <a:xfrm>
              <a:off x="10637112"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3" name="Google Shape;643;p43"/>
            <p:cNvSpPr/>
            <p:nvPr/>
          </p:nvSpPr>
          <p:spPr>
            <a:xfrm>
              <a:off x="11094007"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4" name="Google Shape;644;p43"/>
            <p:cNvSpPr/>
            <p:nvPr/>
          </p:nvSpPr>
          <p:spPr>
            <a:xfrm>
              <a:off x="11550902"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5" name="Google Shape;645;p43"/>
            <p:cNvSpPr/>
            <p:nvPr/>
          </p:nvSpPr>
          <p:spPr>
            <a:xfrm>
              <a:off x="12007807"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6" name="Google Shape;646;p43"/>
            <p:cNvSpPr/>
            <p:nvPr/>
          </p:nvSpPr>
          <p:spPr>
            <a:xfrm>
              <a:off x="11774014"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7" name="Google Shape;647;p43"/>
            <p:cNvSpPr/>
            <p:nvPr/>
          </p:nvSpPr>
          <p:spPr>
            <a:xfrm>
              <a:off x="1131712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8" name="Google Shape;648;p43"/>
            <p:cNvSpPr/>
            <p:nvPr/>
          </p:nvSpPr>
          <p:spPr>
            <a:xfrm>
              <a:off x="10860225"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9" name="Google Shape;649;p43"/>
            <p:cNvSpPr/>
            <p:nvPr/>
          </p:nvSpPr>
          <p:spPr>
            <a:xfrm>
              <a:off x="10403331"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0" name="Google Shape;650;p43"/>
            <p:cNvSpPr/>
            <p:nvPr/>
          </p:nvSpPr>
          <p:spPr>
            <a:xfrm>
              <a:off x="99464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1" name="Google Shape;651;p43"/>
            <p:cNvSpPr/>
            <p:nvPr/>
          </p:nvSpPr>
          <p:spPr>
            <a:xfrm>
              <a:off x="11774014"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2" name="Google Shape;652;p43"/>
            <p:cNvSpPr/>
            <p:nvPr/>
          </p:nvSpPr>
          <p:spPr>
            <a:xfrm>
              <a:off x="1131712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3" name="Google Shape;653;p43"/>
            <p:cNvSpPr/>
            <p:nvPr/>
          </p:nvSpPr>
          <p:spPr>
            <a:xfrm>
              <a:off x="10860225"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4" name="Google Shape;654;p43"/>
            <p:cNvSpPr/>
            <p:nvPr/>
          </p:nvSpPr>
          <p:spPr>
            <a:xfrm>
              <a:off x="10403331"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5" name="Google Shape;655;p43"/>
            <p:cNvSpPr/>
            <p:nvPr/>
          </p:nvSpPr>
          <p:spPr>
            <a:xfrm>
              <a:off x="99464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656" name="Google Shape;656;p43"/>
          <p:cNvSpPr/>
          <p:nvPr/>
        </p:nvSpPr>
        <p:spPr>
          <a:xfrm>
            <a:off x="9061061" y="4542761"/>
            <a:ext cx="82939" cy="519097"/>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57" name="Google Shape;657;p43"/>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Report Standard Page">
  <p:cSld name="1_Report Standard Page">
    <p:spTree>
      <p:nvGrpSpPr>
        <p:cNvPr id="1" name="Shape 658"/>
        <p:cNvGrpSpPr/>
        <p:nvPr/>
      </p:nvGrpSpPr>
      <p:grpSpPr>
        <a:xfrm>
          <a:off x="0" y="0"/>
          <a:ext cx="0" cy="0"/>
          <a:chOff x="0" y="0"/>
          <a:chExt cx="0" cy="0"/>
        </a:xfrm>
      </p:grpSpPr>
      <p:sp>
        <p:nvSpPr>
          <p:cNvPr id="659" name="Google Shape;659;p44"/>
          <p:cNvSpPr/>
          <p:nvPr/>
        </p:nvSpPr>
        <p:spPr>
          <a:xfrm rot="10800000" flipH="1">
            <a:off x="0" y="-255985"/>
            <a:ext cx="9144000" cy="121444"/>
          </a:xfrm>
          <a:custGeom>
            <a:avLst/>
            <a:gdLst/>
            <a:ahLst/>
            <a:cxnLst/>
            <a:rect l="l" t="t" r="r" b="b"/>
            <a:pathLst>
              <a:path w="8961755" h="120000" extrusionOk="0">
                <a:moveTo>
                  <a:pt x="0" y="0"/>
                </a:moveTo>
                <a:lnTo>
                  <a:pt x="8961437" y="0"/>
                </a:lnTo>
              </a:path>
            </a:pathLst>
          </a:custGeom>
          <a:noFill/>
          <a:ln w="9525" cap="flat" cmpd="sng">
            <a:solidFill>
              <a:srgbClr val="D8D8D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60" name="Google Shape;660;p44"/>
          <p:cNvSpPr txBox="1"/>
          <p:nvPr/>
        </p:nvSpPr>
        <p:spPr>
          <a:xfrm>
            <a:off x="6940062" y="4907757"/>
            <a:ext cx="2133600" cy="273844"/>
          </a:xfrm>
          <a:prstGeom prst="rect">
            <a:avLst/>
          </a:prstGeom>
          <a:noFill/>
          <a:ln>
            <a:noFill/>
          </a:ln>
        </p:spPr>
        <p:txBody>
          <a:bodyPr spcFirstLastPara="1" wrap="square" lIns="68550" tIns="34275" rIns="68550" bIns="34275"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1" i="0" u="none" strike="noStrike" cap="none">
                <a:solidFill>
                  <a:srgbClr val="000000"/>
                </a:solidFill>
                <a:latin typeface="Arial"/>
                <a:ea typeface="Arial"/>
                <a:cs typeface="Arial"/>
                <a:sym typeface="Arial"/>
              </a:rPr>
              <a:t>‹#›</a:t>
            </a:fld>
            <a:endParaRPr sz="6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24"/>
        <p:cNvGrpSpPr/>
        <p:nvPr/>
      </p:nvGrpSpPr>
      <p:grpSpPr>
        <a:xfrm>
          <a:off x="0" y="0"/>
          <a:ext cx="0" cy="0"/>
          <a:chOff x="0" y="0"/>
          <a:chExt cx="0" cy="0"/>
        </a:xfrm>
      </p:grpSpPr>
      <p:sp>
        <p:nvSpPr>
          <p:cNvPr id="525" name="Google Shape;525;p4"/>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26" name="Google Shape;526;p4"/>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7" name="Google Shape;527;p4"/>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28" name="Google Shape;528;p4"/>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1_">
  <p:cSld name="1_1_">
    <p:spTree>
      <p:nvGrpSpPr>
        <p:cNvPr id="1" name="Shape 661"/>
        <p:cNvGrpSpPr/>
        <p:nvPr/>
      </p:nvGrpSpPr>
      <p:grpSpPr>
        <a:xfrm>
          <a:off x="0" y="0"/>
          <a:ext cx="0" cy="0"/>
          <a:chOff x="0" y="0"/>
          <a:chExt cx="0" cy="0"/>
        </a:xfrm>
      </p:grpSpPr>
      <p:sp>
        <p:nvSpPr>
          <p:cNvPr id="662" name="Google Shape;662;p45"/>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63" name="Google Shape;663;p45"/>
          <p:cNvSpPr txBox="1">
            <a:spLocks noGrp="1"/>
          </p:cNvSpPr>
          <p:nvPr>
            <p:ph type="ftr" idx="11"/>
          </p:nvPr>
        </p:nvSpPr>
        <p:spPr>
          <a:xfrm>
            <a:off x="196374" y="4665964"/>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sz="1200" b="1">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Full Image">
  <p:cSld name="2_Full Image">
    <p:spTree>
      <p:nvGrpSpPr>
        <p:cNvPr id="1" name="Shape 664"/>
        <p:cNvGrpSpPr/>
        <p:nvPr/>
      </p:nvGrpSpPr>
      <p:grpSpPr>
        <a:xfrm>
          <a:off x="0" y="0"/>
          <a:ext cx="0" cy="0"/>
          <a:chOff x="0" y="0"/>
          <a:chExt cx="0" cy="0"/>
        </a:xfrm>
      </p:grpSpPr>
      <p:sp>
        <p:nvSpPr>
          <p:cNvPr id="665" name="Google Shape;665;p46"/>
          <p:cNvSpPr>
            <a:spLocks noGrp="1"/>
          </p:cNvSpPr>
          <p:nvPr>
            <p:ph type="pic" idx="2"/>
          </p:nvPr>
        </p:nvSpPr>
        <p:spPr>
          <a:xfrm>
            <a:off x="0" y="-1"/>
            <a:ext cx="9144000" cy="2571751"/>
          </a:xfrm>
          <a:prstGeom prst="rect">
            <a:avLst/>
          </a:prstGeom>
          <a:solidFill>
            <a:srgbClr val="F2F2F2"/>
          </a:solid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p:cSld name="Custom">
    <p:spTree>
      <p:nvGrpSpPr>
        <p:cNvPr id="1" name="Shape 666"/>
        <p:cNvGrpSpPr/>
        <p:nvPr/>
      </p:nvGrpSpPr>
      <p:grpSpPr>
        <a:xfrm>
          <a:off x="0" y="0"/>
          <a:ext cx="0" cy="0"/>
          <a:chOff x="0" y="0"/>
          <a:chExt cx="0" cy="0"/>
        </a:xfrm>
      </p:grpSpPr>
      <p:sp>
        <p:nvSpPr>
          <p:cNvPr id="667" name="Google Shape;667;p47"/>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68" name="Google Shape;668;p47"/>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9" name="Google Shape;669;p47"/>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0" name="Google Shape;670;p47"/>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1" name="Google Shape;671;p47"/>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pic>
        <p:nvPicPr>
          <p:cNvPr id="672" name="Google Shape;672;p47"/>
          <p:cNvPicPr preferRelativeResize="0"/>
          <p:nvPr/>
        </p:nvPicPr>
        <p:blipFill rotWithShape="1">
          <a:blip r:embed="rId2">
            <a:alphaModFix/>
          </a:blip>
          <a:srcRect/>
          <a:stretch/>
        </p:blipFill>
        <p:spPr>
          <a:xfrm>
            <a:off x="457200" y="1352550"/>
            <a:ext cx="4038601" cy="3048000"/>
          </a:xfrm>
          <a:prstGeom prst="rect">
            <a:avLst/>
          </a:prstGeom>
          <a:noFill/>
          <a:ln>
            <a:noFill/>
          </a:ln>
        </p:spPr>
      </p:pic>
      <p:pic>
        <p:nvPicPr>
          <p:cNvPr id="673" name="Google Shape;673;p47"/>
          <p:cNvPicPr preferRelativeResize="0"/>
          <p:nvPr/>
        </p:nvPicPr>
        <p:blipFill rotWithShape="1">
          <a:blip r:embed="rId3">
            <a:alphaModFix/>
          </a:blip>
          <a:srcRect/>
          <a:stretch/>
        </p:blipFill>
        <p:spPr>
          <a:xfrm>
            <a:off x="4648202" y="1341835"/>
            <a:ext cx="4038600" cy="305871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ile">
  <p:cSld name="Title Sile">
    <p:spTree>
      <p:nvGrpSpPr>
        <p:cNvPr id="1" name="Shape 674"/>
        <p:cNvGrpSpPr/>
        <p:nvPr/>
      </p:nvGrpSpPr>
      <p:grpSpPr>
        <a:xfrm>
          <a:off x="0" y="0"/>
          <a:ext cx="0" cy="0"/>
          <a:chOff x="0" y="0"/>
          <a:chExt cx="0" cy="0"/>
        </a:xfrm>
      </p:grpSpPr>
      <p:sp>
        <p:nvSpPr>
          <p:cNvPr id="675" name="Google Shape;675;p48"/>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676" name="Google Shape;676;p48"/>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7" name="Google Shape;677;p48"/>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8" name="Google Shape;678;p48"/>
          <p:cNvSpPr txBox="1">
            <a:spLocks noGrp="1"/>
          </p:cNvSpPr>
          <p:nvPr>
            <p:ph type="title"/>
          </p:nvPr>
        </p:nvSpPr>
        <p:spPr>
          <a:xfrm>
            <a:off x="457200" y="303498"/>
            <a:ext cx="8229600" cy="435792"/>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Clr>
                <a:schemeClr val="accent5"/>
              </a:buClr>
              <a:buSzPts val="2700"/>
              <a:buFont typeface="Quattrocento Sans"/>
              <a:buNone/>
              <a:defRPr>
                <a:solidFill>
                  <a:schemeClr val="accent5"/>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9" name="Google Shape;679;p48"/>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680"/>
        <p:cNvGrpSpPr/>
        <p:nvPr/>
      </p:nvGrpSpPr>
      <p:grpSpPr>
        <a:xfrm>
          <a:off x="0" y="0"/>
          <a:ext cx="0" cy="0"/>
          <a:chOff x="0" y="0"/>
          <a:chExt cx="0" cy="0"/>
        </a:xfrm>
      </p:grpSpPr>
      <p:sp>
        <p:nvSpPr>
          <p:cNvPr id="681" name="Google Shape;681;p49"/>
          <p:cNvSpPr/>
          <p:nvPr/>
        </p:nvSpPr>
        <p:spPr>
          <a:xfrm>
            <a:off x="7218983" y="702879"/>
            <a:ext cx="1925017" cy="4440621"/>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82" name="Google Shape;682;p49"/>
          <p:cNvSpPr/>
          <p:nvPr/>
        </p:nvSpPr>
        <p:spPr>
          <a:xfrm>
            <a:off x="7142564"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83" name="Google Shape;683;p49"/>
          <p:cNvSpPr/>
          <p:nvPr/>
        </p:nvSpPr>
        <p:spPr>
          <a:xfrm>
            <a:off x="729439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4" name="Google Shape;684;p49"/>
          <p:cNvSpPr/>
          <p:nvPr/>
        </p:nvSpPr>
        <p:spPr>
          <a:xfrm>
            <a:off x="763715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5" name="Google Shape;685;p49"/>
          <p:cNvSpPr/>
          <p:nvPr/>
        </p:nvSpPr>
        <p:spPr>
          <a:xfrm>
            <a:off x="797991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6" name="Google Shape;686;p49"/>
          <p:cNvSpPr/>
          <p:nvPr/>
        </p:nvSpPr>
        <p:spPr>
          <a:xfrm>
            <a:off x="832267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7" name="Google Shape;687;p49"/>
          <p:cNvSpPr/>
          <p:nvPr/>
        </p:nvSpPr>
        <p:spPr>
          <a:xfrm>
            <a:off x="866543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8" name="Google Shape;688;p49"/>
          <p:cNvSpPr/>
          <p:nvPr/>
        </p:nvSpPr>
        <p:spPr>
          <a:xfrm>
            <a:off x="9008201" y="2524009"/>
            <a:ext cx="62446" cy="75863"/>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9" name="Google Shape;689;p49"/>
          <p:cNvSpPr/>
          <p:nvPr/>
        </p:nvSpPr>
        <p:spPr>
          <a:xfrm>
            <a:off x="883281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0" name="Google Shape;690;p49"/>
          <p:cNvSpPr/>
          <p:nvPr/>
        </p:nvSpPr>
        <p:spPr>
          <a:xfrm>
            <a:off x="849005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1" name="Google Shape;691;p49"/>
          <p:cNvSpPr/>
          <p:nvPr/>
        </p:nvSpPr>
        <p:spPr>
          <a:xfrm>
            <a:off x="8147290" y="2691344"/>
            <a:ext cx="62416" cy="75863"/>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2" name="Google Shape;692;p49"/>
          <p:cNvSpPr/>
          <p:nvPr/>
        </p:nvSpPr>
        <p:spPr>
          <a:xfrm>
            <a:off x="780453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3" name="Google Shape;693;p49"/>
          <p:cNvSpPr/>
          <p:nvPr/>
        </p:nvSpPr>
        <p:spPr>
          <a:xfrm>
            <a:off x="7461769"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4" name="Google Shape;694;p49"/>
          <p:cNvSpPr/>
          <p:nvPr/>
        </p:nvSpPr>
        <p:spPr>
          <a:xfrm>
            <a:off x="729439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5" name="Google Shape;695;p49"/>
          <p:cNvSpPr/>
          <p:nvPr/>
        </p:nvSpPr>
        <p:spPr>
          <a:xfrm>
            <a:off x="763715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6" name="Google Shape;696;p49"/>
          <p:cNvSpPr/>
          <p:nvPr/>
        </p:nvSpPr>
        <p:spPr>
          <a:xfrm>
            <a:off x="797991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7" name="Google Shape;697;p49"/>
          <p:cNvSpPr/>
          <p:nvPr/>
        </p:nvSpPr>
        <p:spPr>
          <a:xfrm>
            <a:off x="832267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8" name="Google Shape;698;p49"/>
          <p:cNvSpPr/>
          <p:nvPr/>
        </p:nvSpPr>
        <p:spPr>
          <a:xfrm>
            <a:off x="866543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9" name="Google Shape;699;p49"/>
          <p:cNvSpPr/>
          <p:nvPr/>
        </p:nvSpPr>
        <p:spPr>
          <a:xfrm>
            <a:off x="9008201" y="2858679"/>
            <a:ext cx="62446" cy="75863"/>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0" name="Google Shape;700;p49"/>
          <p:cNvSpPr/>
          <p:nvPr/>
        </p:nvSpPr>
        <p:spPr>
          <a:xfrm>
            <a:off x="883281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1" name="Google Shape;701;p49"/>
          <p:cNvSpPr/>
          <p:nvPr/>
        </p:nvSpPr>
        <p:spPr>
          <a:xfrm>
            <a:off x="849005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2" name="Google Shape;702;p49"/>
          <p:cNvSpPr/>
          <p:nvPr/>
        </p:nvSpPr>
        <p:spPr>
          <a:xfrm>
            <a:off x="8147290" y="3026013"/>
            <a:ext cx="62416" cy="75863"/>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3" name="Google Shape;703;p49"/>
          <p:cNvSpPr/>
          <p:nvPr/>
        </p:nvSpPr>
        <p:spPr>
          <a:xfrm>
            <a:off x="780453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4" name="Google Shape;704;p49"/>
          <p:cNvSpPr/>
          <p:nvPr/>
        </p:nvSpPr>
        <p:spPr>
          <a:xfrm>
            <a:off x="7461769"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5" name="Google Shape;705;p49"/>
          <p:cNvSpPr/>
          <p:nvPr/>
        </p:nvSpPr>
        <p:spPr>
          <a:xfrm>
            <a:off x="729439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6" name="Google Shape;706;p49"/>
          <p:cNvSpPr/>
          <p:nvPr/>
        </p:nvSpPr>
        <p:spPr>
          <a:xfrm>
            <a:off x="763715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7" name="Google Shape;707;p49"/>
          <p:cNvSpPr/>
          <p:nvPr/>
        </p:nvSpPr>
        <p:spPr>
          <a:xfrm>
            <a:off x="797991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8" name="Google Shape;708;p49"/>
          <p:cNvSpPr/>
          <p:nvPr/>
        </p:nvSpPr>
        <p:spPr>
          <a:xfrm>
            <a:off x="832267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9" name="Google Shape;709;p49"/>
          <p:cNvSpPr/>
          <p:nvPr/>
        </p:nvSpPr>
        <p:spPr>
          <a:xfrm>
            <a:off x="866543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0" name="Google Shape;710;p49"/>
          <p:cNvSpPr/>
          <p:nvPr/>
        </p:nvSpPr>
        <p:spPr>
          <a:xfrm>
            <a:off x="9008201" y="3193349"/>
            <a:ext cx="62446" cy="75863"/>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1" name="Google Shape;711;p49"/>
          <p:cNvSpPr/>
          <p:nvPr/>
        </p:nvSpPr>
        <p:spPr>
          <a:xfrm>
            <a:off x="883281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2" name="Google Shape;712;p49"/>
          <p:cNvSpPr/>
          <p:nvPr/>
        </p:nvSpPr>
        <p:spPr>
          <a:xfrm>
            <a:off x="849005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3" name="Google Shape;713;p49"/>
          <p:cNvSpPr/>
          <p:nvPr/>
        </p:nvSpPr>
        <p:spPr>
          <a:xfrm>
            <a:off x="8147290" y="3360683"/>
            <a:ext cx="62416" cy="75863"/>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4" name="Google Shape;714;p49"/>
          <p:cNvSpPr/>
          <p:nvPr/>
        </p:nvSpPr>
        <p:spPr>
          <a:xfrm>
            <a:off x="780453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5" name="Google Shape;715;p49"/>
          <p:cNvSpPr/>
          <p:nvPr/>
        </p:nvSpPr>
        <p:spPr>
          <a:xfrm>
            <a:off x="7461769"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6" name="Google Shape;716;p49"/>
          <p:cNvSpPr/>
          <p:nvPr/>
        </p:nvSpPr>
        <p:spPr>
          <a:xfrm>
            <a:off x="729439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7" name="Google Shape;717;p49"/>
          <p:cNvSpPr/>
          <p:nvPr/>
        </p:nvSpPr>
        <p:spPr>
          <a:xfrm>
            <a:off x="763715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8" name="Google Shape;718;p49"/>
          <p:cNvSpPr/>
          <p:nvPr/>
        </p:nvSpPr>
        <p:spPr>
          <a:xfrm>
            <a:off x="797991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9" name="Google Shape;719;p49"/>
          <p:cNvSpPr/>
          <p:nvPr/>
        </p:nvSpPr>
        <p:spPr>
          <a:xfrm>
            <a:off x="832267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0" name="Google Shape;720;p49"/>
          <p:cNvSpPr/>
          <p:nvPr/>
        </p:nvSpPr>
        <p:spPr>
          <a:xfrm>
            <a:off x="866543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1" name="Google Shape;721;p49"/>
          <p:cNvSpPr/>
          <p:nvPr/>
        </p:nvSpPr>
        <p:spPr>
          <a:xfrm>
            <a:off x="9008201" y="3528018"/>
            <a:ext cx="62446" cy="75863"/>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2" name="Google Shape;722;p49"/>
          <p:cNvSpPr/>
          <p:nvPr/>
        </p:nvSpPr>
        <p:spPr>
          <a:xfrm>
            <a:off x="883281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3" name="Google Shape;723;p49"/>
          <p:cNvSpPr/>
          <p:nvPr/>
        </p:nvSpPr>
        <p:spPr>
          <a:xfrm>
            <a:off x="849005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4" name="Google Shape;724;p49"/>
          <p:cNvSpPr/>
          <p:nvPr/>
        </p:nvSpPr>
        <p:spPr>
          <a:xfrm>
            <a:off x="8147290" y="3695353"/>
            <a:ext cx="62416" cy="75863"/>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5" name="Google Shape;725;p49"/>
          <p:cNvSpPr/>
          <p:nvPr/>
        </p:nvSpPr>
        <p:spPr>
          <a:xfrm>
            <a:off x="780453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6" name="Google Shape;726;p49"/>
          <p:cNvSpPr/>
          <p:nvPr/>
        </p:nvSpPr>
        <p:spPr>
          <a:xfrm>
            <a:off x="7461769"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7" name="Google Shape;727;p49"/>
          <p:cNvSpPr/>
          <p:nvPr/>
        </p:nvSpPr>
        <p:spPr>
          <a:xfrm>
            <a:off x="729439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8" name="Google Shape;728;p49"/>
          <p:cNvSpPr/>
          <p:nvPr/>
        </p:nvSpPr>
        <p:spPr>
          <a:xfrm>
            <a:off x="763715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9" name="Google Shape;729;p49"/>
          <p:cNvSpPr/>
          <p:nvPr/>
        </p:nvSpPr>
        <p:spPr>
          <a:xfrm>
            <a:off x="797991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0" name="Google Shape;730;p49"/>
          <p:cNvSpPr/>
          <p:nvPr/>
        </p:nvSpPr>
        <p:spPr>
          <a:xfrm>
            <a:off x="832267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1" name="Google Shape;731;p49"/>
          <p:cNvSpPr/>
          <p:nvPr/>
        </p:nvSpPr>
        <p:spPr>
          <a:xfrm>
            <a:off x="866543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2" name="Google Shape;732;p49"/>
          <p:cNvSpPr/>
          <p:nvPr/>
        </p:nvSpPr>
        <p:spPr>
          <a:xfrm>
            <a:off x="9008201" y="3862688"/>
            <a:ext cx="62446" cy="75863"/>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3" name="Google Shape;733;p49"/>
          <p:cNvSpPr/>
          <p:nvPr/>
        </p:nvSpPr>
        <p:spPr>
          <a:xfrm>
            <a:off x="883281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4" name="Google Shape;734;p49"/>
          <p:cNvSpPr/>
          <p:nvPr/>
        </p:nvSpPr>
        <p:spPr>
          <a:xfrm>
            <a:off x="849005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5" name="Google Shape;735;p49"/>
          <p:cNvSpPr/>
          <p:nvPr/>
        </p:nvSpPr>
        <p:spPr>
          <a:xfrm>
            <a:off x="8147290" y="4030034"/>
            <a:ext cx="62416" cy="75907"/>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6" name="Google Shape;736;p49"/>
          <p:cNvSpPr/>
          <p:nvPr/>
        </p:nvSpPr>
        <p:spPr>
          <a:xfrm>
            <a:off x="780453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7" name="Google Shape;737;p49"/>
          <p:cNvSpPr/>
          <p:nvPr/>
        </p:nvSpPr>
        <p:spPr>
          <a:xfrm>
            <a:off x="7461769"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8" name="Google Shape;738;p49"/>
          <p:cNvSpPr/>
          <p:nvPr/>
        </p:nvSpPr>
        <p:spPr>
          <a:xfrm>
            <a:off x="729439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9" name="Google Shape;739;p49"/>
          <p:cNvSpPr/>
          <p:nvPr/>
        </p:nvSpPr>
        <p:spPr>
          <a:xfrm>
            <a:off x="763715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0" name="Google Shape;740;p49"/>
          <p:cNvSpPr/>
          <p:nvPr/>
        </p:nvSpPr>
        <p:spPr>
          <a:xfrm>
            <a:off x="797991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1" name="Google Shape;741;p49"/>
          <p:cNvSpPr/>
          <p:nvPr/>
        </p:nvSpPr>
        <p:spPr>
          <a:xfrm>
            <a:off x="832267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2" name="Google Shape;742;p49"/>
          <p:cNvSpPr/>
          <p:nvPr/>
        </p:nvSpPr>
        <p:spPr>
          <a:xfrm>
            <a:off x="866543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3" name="Google Shape;743;p49"/>
          <p:cNvSpPr/>
          <p:nvPr/>
        </p:nvSpPr>
        <p:spPr>
          <a:xfrm>
            <a:off x="9008201" y="4197424"/>
            <a:ext cx="62446" cy="75863"/>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4" name="Google Shape;744;p49"/>
          <p:cNvSpPr/>
          <p:nvPr/>
        </p:nvSpPr>
        <p:spPr>
          <a:xfrm>
            <a:off x="883281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5" name="Google Shape;745;p49"/>
          <p:cNvSpPr/>
          <p:nvPr/>
        </p:nvSpPr>
        <p:spPr>
          <a:xfrm>
            <a:off x="849005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6" name="Google Shape;746;p49"/>
          <p:cNvSpPr/>
          <p:nvPr/>
        </p:nvSpPr>
        <p:spPr>
          <a:xfrm>
            <a:off x="8147290" y="4364759"/>
            <a:ext cx="62416" cy="75863"/>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7" name="Google Shape;747;p49"/>
          <p:cNvSpPr/>
          <p:nvPr/>
        </p:nvSpPr>
        <p:spPr>
          <a:xfrm>
            <a:off x="780453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8" name="Google Shape;748;p49"/>
          <p:cNvSpPr/>
          <p:nvPr/>
        </p:nvSpPr>
        <p:spPr>
          <a:xfrm>
            <a:off x="7461769"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9" name="Google Shape;749;p49"/>
          <p:cNvSpPr/>
          <p:nvPr/>
        </p:nvSpPr>
        <p:spPr>
          <a:xfrm>
            <a:off x="729439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0" name="Google Shape;750;p49"/>
          <p:cNvSpPr/>
          <p:nvPr/>
        </p:nvSpPr>
        <p:spPr>
          <a:xfrm>
            <a:off x="763715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1" name="Google Shape;751;p49"/>
          <p:cNvSpPr/>
          <p:nvPr/>
        </p:nvSpPr>
        <p:spPr>
          <a:xfrm>
            <a:off x="797991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2" name="Google Shape;752;p49"/>
          <p:cNvSpPr/>
          <p:nvPr/>
        </p:nvSpPr>
        <p:spPr>
          <a:xfrm>
            <a:off x="832267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3" name="Google Shape;753;p49"/>
          <p:cNvSpPr/>
          <p:nvPr/>
        </p:nvSpPr>
        <p:spPr>
          <a:xfrm>
            <a:off x="866543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4" name="Google Shape;754;p49"/>
          <p:cNvSpPr/>
          <p:nvPr/>
        </p:nvSpPr>
        <p:spPr>
          <a:xfrm>
            <a:off x="9008201" y="4532093"/>
            <a:ext cx="62446" cy="75863"/>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5" name="Google Shape;755;p49"/>
          <p:cNvSpPr/>
          <p:nvPr/>
        </p:nvSpPr>
        <p:spPr>
          <a:xfrm>
            <a:off x="883281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6" name="Google Shape;756;p49"/>
          <p:cNvSpPr/>
          <p:nvPr/>
        </p:nvSpPr>
        <p:spPr>
          <a:xfrm>
            <a:off x="849005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7" name="Google Shape;757;p49"/>
          <p:cNvSpPr/>
          <p:nvPr/>
        </p:nvSpPr>
        <p:spPr>
          <a:xfrm>
            <a:off x="8147290" y="4699428"/>
            <a:ext cx="62416" cy="75863"/>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8" name="Google Shape;758;p49"/>
          <p:cNvSpPr/>
          <p:nvPr/>
        </p:nvSpPr>
        <p:spPr>
          <a:xfrm>
            <a:off x="780453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9" name="Google Shape;759;p49"/>
          <p:cNvSpPr/>
          <p:nvPr/>
        </p:nvSpPr>
        <p:spPr>
          <a:xfrm>
            <a:off x="7461769"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0" name="Google Shape;760;p49"/>
          <p:cNvSpPr/>
          <p:nvPr/>
        </p:nvSpPr>
        <p:spPr>
          <a:xfrm>
            <a:off x="729439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1" name="Google Shape;761;p49"/>
          <p:cNvSpPr/>
          <p:nvPr/>
        </p:nvSpPr>
        <p:spPr>
          <a:xfrm>
            <a:off x="763715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2" name="Google Shape;762;p49"/>
          <p:cNvSpPr/>
          <p:nvPr/>
        </p:nvSpPr>
        <p:spPr>
          <a:xfrm>
            <a:off x="797991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3" name="Google Shape;763;p49"/>
          <p:cNvSpPr/>
          <p:nvPr/>
        </p:nvSpPr>
        <p:spPr>
          <a:xfrm>
            <a:off x="832267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4" name="Google Shape;764;p49"/>
          <p:cNvSpPr/>
          <p:nvPr/>
        </p:nvSpPr>
        <p:spPr>
          <a:xfrm>
            <a:off x="866543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5" name="Google Shape;765;p49"/>
          <p:cNvSpPr/>
          <p:nvPr/>
        </p:nvSpPr>
        <p:spPr>
          <a:xfrm>
            <a:off x="9008200" y="4866774"/>
            <a:ext cx="62448" cy="75907"/>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6" name="Google Shape;766;p49"/>
          <p:cNvSpPr/>
          <p:nvPr/>
        </p:nvSpPr>
        <p:spPr>
          <a:xfrm>
            <a:off x="883281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7" name="Google Shape;767;p49"/>
          <p:cNvSpPr/>
          <p:nvPr/>
        </p:nvSpPr>
        <p:spPr>
          <a:xfrm>
            <a:off x="849005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8" name="Google Shape;768;p49"/>
          <p:cNvSpPr/>
          <p:nvPr/>
        </p:nvSpPr>
        <p:spPr>
          <a:xfrm>
            <a:off x="8147290" y="5034169"/>
            <a:ext cx="62416" cy="75863"/>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9" name="Google Shape;769;p49"/>
          <p:cNvSpPr/>
          <p:nvPr/>
        </p:nvSpPr>
        <p:spPr>
          <a:xfrm>
            <a:off x="780453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0" name="Google Shape;770;p49"/>
          <p:cNvSpPr/>
          <p:nvPr/>
        </p:nvSpPr>
        <p:spPr>
          <a:xfrm>
            <a:off x="7461769"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1" name="Google Shape;771;p49"/>
          <p:cNvSpPr/>
          <p:nvPr/>
        </p:nvSpPr>
        <p:spPr>
          <a:xfrm>
            <a:off x="729439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2" name="Google Shape;772;p49"/>
          <p:cNvSpPr/>
          <p:nvPr/>
        </p:nvSpPr>
        <p:spPr>
          <a:xfrm>
            <a:off x="763715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3" name="Google Shape;773;p49"/>
          <p:cNvSpPr/>
          <p:nvPr/>
        </p:nvSpPr>
        <p:spPr>
          <a:xfrm>
            <a:off x="797991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4" name="Google Shape;774;p49"/>
          <p:cNvSpPr/>
          <p:nvPr/>
        </p:nvSpPr>
        <p:spPr>
          <a:xfrm>
            <a:off x="832267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5" name="Google Shape;775;p49"/>
          <p:cNvSpPr/>
          <p:nvPr/>
        </p:nvSpPr>
        <p:spPr>
          <a:xfrm>
            <a:off x="866543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6" name="Google Shape;776;p49"/>
          <p:cNvSpPr/>
          <p:nvPr/>
        </p:nvSpPr>
        <p:spPr>
          <a:xfrm>
            <a:off x="9008201" y="2189339"/>
            <a:ext cx="62446" cy="75863"/>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7" name="Google Shape;777;p49"/>
          <p:cNvSpPr/>
          <p:nvPr/>
        </p:nvSpPr>
        <p:spPr>
          <a:xfrm>
            <a:off x="883281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8" name="Google Shape;778;p49"/>
          <p:cNvSpPr/>
          <p:nvPr/>
        </p:nvSpPr>
        <p:spPr>
          <a:xfrm>
            <a:off x="849005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9" name="Google Shape;779;p49"/>
          <p:cNvSpPr/>
          <p:nvPr/>
        </p:nvSpPr>
        <p:spPr>
          <a:xfrm>
            <a:off x="8147290" y="2356674"/>
            <a:ext cx="62416" cy="75863"/>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0" name="Google Shape;780;p49"/>
          <p:cNvSpPr/>
          <p:nvPr/>
        </p:nvSpPr>
        <p:spPr>
          <a:xfrm>
            <a:off x="780453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1" name="Google Shape;781;p49"/>
          <p:cNvSpPr/>
          <p:nvPr/>
        </p:nvSpPr>
        <p:spPr>
          <a:xfrm>
            <a:off x="7461769"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2" name="Google Shape;782;p49"/>
          <p:cNvSpPr/>
          <p:nvPr/>
        </p:nvSpPr>
        <p:spPr>
          <a:xfrm>
            <a:off x="883281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3" name="Google Shape;783;p49"/>
          <p:cNvSpPr/>
          <p:nvPr/>
        </p:nvSpPr>
        <p:spPr>
          <a:xfrm>
            <a:off x="849005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4" name="Google Shape;784;p49"/>
          <p:cNvSpPr/>
          <p:nvPr/>
        </p:nvSpPr>
        <p:spPr>
          <a:xfrm>
            <a:off x="8147290" y="2022005"/>
            <a:ext cx="62416" cy="75863"/>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5" name="Google Shape;785;p49"/>
          <p:cNvSpPr/>
          <p:nvPr/>
        </p:nvSpPr>
        <p:spPr>
          <a:xfrm>
            <a:off x="780453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6" name="Google Shape;786;p49"/>
          <p:cNvSpPr/>
          <p:nvPr/>
        </p:nvSpPr>
        <p:spPr>
          <a:xfrm>
            <a:off x="7461769"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7" name="Google Shape;787;p49"/>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8" name="Google Shape;788;p49"/>
          <p:cNvSpPr txBox="1">
            <a:spLocks noGrp="1"/>
          </p:cNvSpPr>
          <p:nvPr>
            <p:ph type="body" idx="1"/>
          </p:nvPr>
        </p:nvSpPr>
        <p:spPr>
          <a:xfrm>
            <a:off x="463356"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89" name="Google Shape;789;p49"/>
          <p:cNvSpPr txBox="1">
            <a:spLocks noGrp="1"/>
          </p:cNvSpPr>
          <p:nvPr>
            <p:ph type="body" idx="2"/>
          </p:nvPr>
        </p:nvSpPr>
        <p:spPr>
          <a:xfrm>
            <a:off x="466474"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0" name="Google Shape;790;p49"/>
          <p:cNvSpPr txBox="1">
            <a:spLocks noGrp="1"/>
          </p:cNvSpPr>
          <p:nvPr>
            <p:ph type="body" idx="3"/>
          </p:nvPr>
        </p:nvSpPr>
        <p:spPr>
          <a:xfrm>
            <a:off x="2702905"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91" name="Google Shape;791;p49"/>
          <p:cNvSpPr txBox="1">
            <a:spLocks noGrp="1"/>
          </p:cNvSpPr>
          <p:nvPr>
            <p:ph type="body" idx="4"/>
          </p:nvPr>
        </p:nvSpPr>
        <p:spPr>
          <a:xfrm>
            <a:off x="2702905"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2" name="Google Shape;792;p49"/>
          <p:cNvSpPr txBox="1">
            <a:spLocks noGrp="1"/>
          </p:cNvSpPr>
          <p:nvPr>
            <p:ph type="body" idx="5"/>
          </p:nvPr>
        </p:nvSpPr>
        <p:spPr>
          <a:xfrm>
            <a:off x="4937003"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93" name="Google Shape;793;p49"/>
          <p:cNvSpPr txBox="1">
            <a:spLocks noGrp="1"/>
          </p:cNvSpPr>
          <p:nvPr>
            <p:ph type="body" idx="6"/>
          </p:nvPr>
        </p:nvSpPr>
        <p:spPr>
          <a:xfrm>
            <a:off x="4937003"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4" name="Google Shape;794;p49"/>
          <p:cNvSpPr txBox="1">
            <a:spLocks noGrp="1"/>
          </p:cNvSpPr>
          <p:nvPr>
            <p:ph type="sldNum" idx="12"/>
          </p:nvPr>
        </p:nvSpPr>
        <p:spPr>
          <a:xfrm>
            <a:off x="6526866"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Thank You Slide">
  <p:cSld name="1_Thank You Slide">
    <p:spTree>
      <p:nvGrpSpPr>
        <p:cNvPr id="1" name="Shape 795"/>
        <p:cNvGrpSpPr/>
        <p:nvPr/>
      </p:nvGrpSpPr>
      <p:grpSpPr>
        <a:xfrm>
          <a:off x="0" y="0"/>
          <a:ext cx="0" cy="0"/>
          <a:chOff x="0" y="0"/>
          <a:chExt cx="0" cy="0"/>
        </a:xfrm>
      </p:grpSpPr>
      <p:sp>
        <p:nvSpPr>
          <p:cNvPr id="796" name="Google Shape;796;p50"/>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7" name="Google Shape;797;p50"/>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798" name="Google Shape;798;p50"/>
          <p:cNvSpPr/>
          <p:nvPr/>
        </p:nvSpPr>
        <p:spPr>
          <a:xfrm>
            <a:off x="-3704" y="0"/>
            <a:ext cx="9147704" cy="195486"/>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99"/>
        <p:cNvGrpSpPr/>
        <p:nvPr/>
      </p:nvGrpSpPr>
      <p:grpSpPr>
        <a:xfrm>
          <a:off x="0" y="0"/>
          <a:ext cx="0" cy="0"/>
          <a:chOff x="0" y="0"/>
          <a:chExt cx="0" cy="0"/>
        </a:xfrm>
      </p:grpSpPr>
      <p:grpSp>
        <p:nvGrpSpPr>
          <p:cNvPr id="800" name="Google Shape;800;p51"/>
          <p:cNvGrpSpPr/>
          <p:nvPr/>
        </p:nvGrpSpPr>
        <p:grpSpPr>
          <a:xfrm rot="-5400000">
            <a:off x="991557" y="1064761"/>
            <a:ext cx="3088027" cy="5002513"/>
            <a:chOff x="117748" y="1"/>
            <a:chExt cx="3527025" cy="6668280"/>
          </a:xfrm>
        </p:grpSpPr>
        <p:sp>
          <p:nvSpPr>
            <p:cNvPr id="801" name="Google Shape;801;p51"/>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2" name="Google Shape;802;p51"/>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3" name="Google Shape;803;p51"/>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4" name="Google Shape;804;p51"/>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5" name="Google Shape;805;p51"/>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6" name="Google Shape;806;p51"/>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7" name="Google Shape;807;p51"/>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8" name="Google Shape;808;p51"/>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9" name="Google Shape;809;p51"/>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0" name="Google Shape;810;p51"/>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1" name="Google Shape;811;p51"/>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2" name="Google Shape;812;p51"/>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3" name="Google Shape;813;p51"/>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4" name="Google Shape;814;p51"/>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5" name="Google Shape;815;p51"/>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6" name="Google Shape;816;p51"/>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7" name="Google Shape;817;p51"/>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8" name="Google Shape;818;p51"/>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9" name="Google Shape;819;p51"/>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0" name="Google Shape;820;p51"/>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1" name="Google Shape;821;p51"/>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2" name="Google Shape;822;p51"/>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3" name="Google Shape;823;p51"/>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4" name="Google Shape;824;p51"/>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5" name="Google Shape;825;p51"/>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6" name="Google Shape;826;p51"/>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7" name="Google Shape;827;p51"/>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8" name="Google Shape;828;p51"/>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9" name="Google Shape;829;p51"/>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0" name="Google Shape;830;p51"/>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1" name="Google Shape;831;p51"/>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2" name="Google Shape;832;p51"/>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3" name="Google Shape;833;p51"/>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4" name="Google Shape;834;p51"/>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5" name="Google Shape;835;p51"/>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6" name="Google Shape;836;p51"/>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7" name="Google Shape;837;p51"/>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8" name="Google Shape;838;p51"/>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9" name="Google Shape;839;p51"/>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0" name="Google Shape;840;p51"/>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1" name="Google Shape;841;p51"/>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2" name="Google Shape;842;p51"/>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3" name="Google Shape;843;p51"/>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4" name="Google Shape;844;p51"/>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5" name="Google Shape;845;p51"/>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6" name="Google Shape;846;p51"/>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7" name="Google Shape;847;p51"/>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8" name="Google Shape;848;p51"/>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9" name="Google Shape;849;p51"/>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0" name="Google Shape;850;p51"/>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1" name="Google Shape;851;p51"/>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2" name="Google Shape;852;p51"/>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3" name="Google Shape;853;p51"/>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4" name="Google Shape;854;p51"/>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5" name="Google Shape;855;p51"/>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6" name="Google Shape;856;p51"/>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7" name="Google Shape;857;p51"/>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8" name="Google Shape;858;p51"/>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9" name="Google Shape;859;p51"/>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0" name="Google Shape;860;p51"/>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1" name="Google Shape;861;p51"/>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2" name="Google Shape;862;p51"/>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3" name="Google Shape;863;p51"/>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4" name="Google Shape;864;p51"/>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5" name="Google Shape;865;p51"/>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6" name="Google Shape;866;p51"/>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7" name="Google Shape;867;p51"/>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8" name="Google Shape;868;p51"/>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9" name="Google Shape;869;p51"/>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0" name="Google Shape;870;p51"/>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1" name="Google Shape;871;p51"/>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2" name="Google Shape;872;p51"/>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3" name="Google Shape;873;p51"/>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4" name="Google Shape;874;p51"/>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5" name="Google Shape;875;p51"/>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6" name="Google Shape;876;p51"/>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7" name="Google Shape;877;p51"/>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8" name="Google Shape;878;p51"/>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9" name="Google Shape;879;p51"/>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0" name="Google Shape;880;p51"/>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1" name="Google Shape;881;p51"/>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2" name="Google Shape;882;p51"/>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3" name="Google Shape;883;p51"/>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4" name="Google Shape;884;p51"/>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5" name="Google Shape;885;p51"/>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6" name="Google Shape;886;p51"/>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7" name="Google Shape;887;p51"/>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8" name="Google Shape;888;p51"/>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9" name="Google Shape;889;p51"/>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0" name="Google Shape;890;p51"/>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1" name="Google Shape;891;p51"/>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2" name="Google Shape;892;p51"/>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3" name="Google Shape;893;p51"/>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4" name="Google Shape;894;p51"/>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5" name="Google Shape;895;p51"/>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6" name="Google Shape;896;p51"/>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7" name="Google Shape;897;p51"/>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8" name="Google Shape;898;p51"/>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9" name="Google Shape;899;p51"/>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0" name="Google Shape;900;p51"/>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1" name="Google Shape;901;p51"/>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2" name="Google Shape;902;p51"/>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3" name="Google Shape;903;p51"/>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4" name="Google Shape;904;p51"/>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5" name="Google Shape;905;p51"/>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6" name="Google Shape;906;p51"/>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7" name="Google Shape;907;p51"/>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8" name="Google Shape;908;p51"/>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9" name="Google Shape;909;p51"/>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0" name="Google Shape;910;p51"/>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1" name="Google Shape;911;p51"/>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2" name="Google Shape;912;p51"/>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3" name="Google Shape;913;p51"/>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4" name="Google Shape;914;p51"/>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5" name="Google Shape;915;p51"/>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6" name="Google Shape;916;p51"/>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7" name="Google Shape;917;p51"/>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8" name="Google Shape;918;p51"/>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9" name="Google Shape;919;p51"/>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0" name="Google Shape;920;p51"/>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1" name="Google Shape;921;p51"/>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2" name="Google Shape;922;p51"/>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3" name="Google Shape;923;p51"/>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4" name="Google Shape;924;p51"/>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5" name="Google Shape;925;p51"/>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6" name="Google Shape;926;p51"/>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7" name="Google Shape;927;p51"/>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8" name="Google Shape;928;p51"/>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9" name="Google Shape;929;p51"/>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0" name="Google Shape;930;p51"/>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1" name="Google Shape;931;p51"/>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2" name="Google Shape;932;p51"/>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3" name="Google Shape;933;p51"/>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4" name="Google Shape;934;p51"/>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5" name="Google Shape;935;p51"/>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6" name="Google Shape;936;p51"/>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7" name="Google Shape;937;p51"/>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8" name="Google Shape;938;p51"/>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9" name="Google Shape;939;p51"/>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0" name="Google Shape;940;p51"/>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1" name="Google Shape;941;p51"/>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2" name="Google Shape;942;p51"/>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3" name="Google Shape;943;p51"/>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4" name="Google Shape;944;p51"/>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5" name="Google Shape;945;p51"/>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6" name="Google Shape;946;p51"/>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7" name="Google Shape;947;p51"/>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8" name="Google Shape;948;p51"/>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9" name="Google Shape;949;p51"/>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0" name="Google Shape;950;p51"/>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1" name="Google Shape;951;p51"/>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2" name="Google Shape;952;p51"/>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3" name="Google Shape;953;p51"/>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4" name="Google Shape;954;p51"/>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5" name="Google Shape;955;p51"/>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6" name="Google Shape;956;p51"/>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7" name="Google Shape;957;p51"/>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8" name="Google Shape;958;p51"/>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9" name="Google Shape;959;p51"/>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0" name="Google Shape;960;p51"/>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1" name="Google Shape;961;p51"/>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2" name="Google Shape;962;p51"/>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3" name="Google Shape;963;p51"/>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4" name="Google Shape;964;p51"/>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5" name="Google Shape;965;p51"/>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6" name="Google Shape;966;p51"/>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7" name="Google Shape;967;p51"/>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8" name="Google Shape;968;p51"/>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9" name="Google Shape;969;p51"/>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0" name="Google Shape;970;p51"/>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1" name="Google Shape;971;p51"/>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2" name="Google Shape;972;p51"/>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3" name="Google Shape;973;p51"/>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4" name="Google Shape;974;p51"/>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5" name="Google Shape;975;p51"/>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6" name="Google Shape;976;p51"/>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7" name="Google Shape;977;p51"/>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8" name="Google Shape;978;p51"/>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9" name="Google Shape;979;p51"/>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0" name="Google Shape;980;p51"/>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1" name="Google Shape;981;p51"/>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2" name="Google Shape;982;p51"/>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3" name="Google Shape;983;p51"/>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4" name="Google Shape;984;p51"/>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5" name="Google Shape;985;p51"/>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6" name="Google Shape;986;p51"/>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7" name="Google Shape;987;p51"/>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8" name="Google Shape;988;p51"/>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9" name="Google Shape;989;p51"/>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0" name="Google Shape;990;p51"/>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1" name="Google Shape;991;p51"/>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2" name="Google Shape;992;p51"/>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3" name="Google Shape;993;p51"/>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4" name="Google Shape;994;p51"/>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5" name="Google Shape;995;p51"/>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6" name="Google Shape;996;p51"/>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7" name="Google Shape;997;p51"/>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8" name="Google Shape;998;p51"/>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9" name="Google Shape;999;p51"/>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0" name="Google Shape;1000;p51"/>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1" name="Google Shape;1001;p51"/>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2" name="Google Shape;1002;p51"/>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3" name="Google Shape;1003;p51"/>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4" name="Google Shape;1004;p51"/>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5" name="Google Shape;1005;p51"/>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6" name="Google Shape;1006;p51"/>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7" name="Google Shape;1007;p51"/>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8" name="Google Shape;1008;p51"/>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9" name="Google Shape;1009;p51"/>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0" name="Google Shape;1010;p51"/>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1" name="Google Shape;1011;p51"/>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2" name="Google Shape;1012;p51"/>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3" name="Google Shape;1013;p51"/>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4" name="Google Shape;1014;p51"/>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5" name="Google Shape;1015;p51"/>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6" name="Google Shape;1016;p51"/>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7" name="Google Shape;1017;p51"/>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8" name="Google Shape;1018;p51"/>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9" name="Google Shape;1019;p51"/>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0" name="Google Shape;1020;p51"/>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1" name="Google Shape;1021;p51"/>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2" name="Google Shape;1022;p51"/>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3" name="Google Shape;1023;p51"/>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4" name="Google Shape;1024;p51"/>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5" name="Google Shape;1025;p51"/>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6" name="Google Shape;1026;p51"/>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7" name="Google Shape;1027;p51"/>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8" name="Google Shape;1028;p51"/>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9" name="Google Shape;1029;p51"/>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0" name="Google Shape;1030;p51"/>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1" name="Google Shape;1031;p51"/>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2" name="Google Shape;1032;p51"/>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3" name="Google Shape;1033;p51"/>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4" name="Google Shape;1034;p51"/>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5" name="Google Shape;1035;p51"/>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6" name="Google Shape;1036;p51"/>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7" name="Google Shape;1037;p51"/>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8" name="Google Shape;1038;p51"/>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9" name="Google Shape;1039;p51"/>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0" name="Google Shape;1040;p51"/>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1" name="Google Shape;1041;p51"/>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2" name="Google Shape;1042;p51"/>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3" name="Google Shape;1043;p51"/>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4" name="Google Shape;1044;p51"/>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5" name="Google Shape;1045;p51"/>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6" name="Google Shape;1046;p51"/>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7" name="Google Shape;1047;p51"/>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8" name="Google Shape;1048;p51"/>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9" name="Google Shape;1049;p51"/>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0" name="Google Shape;1050;p51"/>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1" name="Google Shape;1051;p51"/>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2" name="Google Shape;1052;p51"/>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3" name="Google Shape;1053;p51"/>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4" name="Google Shape;1054;p51"/>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5" name="Google Shape;1055;p51"/>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6" name="Google Shape;1056;p51"/>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7" name="Google Shape;1057;p51"/>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8" name="Google Shape;1058;p51"/>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9" name="Google Shape;1059;p51"/>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0" name="Google Shape;1060;p51"/>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1" name="Google Shape;1061;p51"/>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2" name="Google Shape;1062;p51"/>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3" name="Google Shape;1063;p51"/>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4" name="Google Shape;1064;p51"/>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5" name="Google Shape;1065;p51"/>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6" name="Google Shape;1066;p51"/>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7" name="Google Shape;1067;p51"/>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8" name="Google Shape;1068;p51"/>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9" name="Google Shape;1069;p51"/>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0" name="Google Shape;1070;p51"/>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1" name="Google Shape;1071;p51"/>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2" name="Google Shape;1072;p51"/>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3" name="Google Shape;1073;p51"/>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4" name="Google Shape;1074;p51"/>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5" name="Google Shape;1075;p51"/>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6" name="Google Shape;1076;p51"/>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7" name="Google Shape;1077;p51"/>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8" name="Google Shape;1078;p51"/>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9" name="Google Shape;1079;p51"/>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0" name="Google Shape;1080;p51"/>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1" name="Google Shape;1081;p51"/>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2" name="Google Shape;1082;p51"/>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3" name="Google Shape;1083;p51"/>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4" name="Google Shape;1084;p51"/>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5" name="Google Shape;1085;p51"/>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086" name="Google Shape;1086;p51"/>
          <p:cNvSpPr/>
          <p:nvPr/>
        </p:nvSpPr>
        <p:spPr>
          <a:xfrm rot="-5400000">
            <a:off x="4314975" y="314475"/>
            <a:ext cx="3169350" cy="6488701"/>
          </a:xfrm>
          <a:custGeom>
            <a:avLst/>
            <a:gdLst/>
            <a:ahLst/>
            <a:cxnLst/>
            <a:rect l="l" t="t" r="r" b="b"/>
            <a:pathLst>
              <a:path w="4225800" h="8649348" extrusionOk="0">
                <a:moveTo>
                  <a:pt x="4225800" y="996131"/>
                </a:moveTo>
                <a:lnTo>
                  <a:pt x="4225799" y="8649348"/>
                </a:lnTo>
                <a:lnTo>
                  <a:pt x="0" y="8649348"/>
                </a:lnTo>
                <a:lnTo>
                  <a:pt x="1" y="0"/>
                </a:lnTo>
                <a:lnTo>
                  <a:pt x="3229669" y="0"/>
                </a:lnTo>
                <a:cubicBezTo>
                  <a:pt x="3779817" y="0"/>
                  <a:pt x="4225800" y="445983"/>
                  <a:pt x="4225800" y="9961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87" name="Google Shape;1087;p51"/>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8" name="Google Shape;1088;p51"/>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89" name="Google Shape;1089;p51"/>
          <p:cNvSpPr txBox="1">
            <a:spLocks noGrp="1"/>
          </p:cNvSpPr>
          <p:nvPr>
            <p:ph type="body" idx="1"/>
          </p:nvPr>
        </p:nvSpPr>
        <p:spPr>
          <a:xfrm>
            <a:off x="412064" y="400624"/>
            <a:ext cx="2106765" cy="113347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90" name="Google Shape;1090;p51"/>
          <p:cNvSpPr txBox="1">
            <a:spLocks noGrp="1"/>
          </p:cNvSpPr>
          <p:nvPr>
            <p:ph type="body" idx="2"/>
          </p:nvPr>
        </p:nvSpPr>
        <p:spPr>
          <a:xfrm>
            <a:off x="3016128" y="357188"/>
            <a:ext cx="3609044" cy="1188244"/>
          </a:xfrm>
          <a:prstGeom prst="rect">
            <a:avLst/>
          </a:prstGeom>
          <a:noFill/>
          <a:ln>
            <a:noFill/>
          </a:ln>
        </p:spPr>
        <p:txBody>
          <a:bodyPr spcFirstLastPara="1" wrap="square" lIns="0" tIns="45700" rIns="0" bIns="45700" anchor="ctr" anchorCtr="0">
            <a:normAutofit/>
          </a:bodyPr>
          <a:lstStyle>
            <a:lvl1pPr marL="457200" lvl="0" indent="-228600" algn="l">
              <a:lnSpc>
                <a:spcPct val="100000"/>
              </a:lnSpc>
              <a:spcBef>
                <a:spcPts val="300"/>
              </a:spcBef>
              <a:spcAft>
                <a:spcPts val="0"/>
              </a:spcAft>
              <a:buClr>
                <a:schemeClr val="lt1"/>
              </a:buClr>
              <a:buSzPts val="1400"/>
              <a:buFont typeface="Quattrocento Sans"/>
              <a:buNone/>
              <a:defRPr sz="1400">
                <a:solidFill>
                  <a:schemeClr val="lt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91" name="Google Shape;1091;p51"/>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bout Us">
  <p:cSld name="About Us">
    <p:spTree>
      <p:nvGrpSpPr>
        <p:cNvPr id="1" name="Shape 1092"/>
        <p:cNvGrpSpPr/>
        <p:nvPr/>
      </p:nvGrpSpPr>
      <p:grpSpPr>
        <a:xfrm>
          <a:off x="0" y="0"/>
          <a:ext cx="0" cy="0"/>
          <a:chOff x="0" y="0"/>
          <a:chExt cx="0" cy="0"/>
        </a:xfrm>
      </p:grpSpPr>
      <p:sp>
        <p:nvSpPr>
          <p:cNvPr id="1093" name="Google Shape;1093;p52"/>
          <p:cNvSpPr/>
          <p:nvPr/>
        </p:nvSpPr>
        <p:spPr>
          <a:xfrm>
            <a:off x="5922501" y="0"/>
            <a:ext cx="3221499"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94" name="Google Shape;1094;p52"/>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5" name="Google Shape;1095;p52"/>
          <p:cNvSpPr txBox="1">
            <a:spLocks noGrp="1"/>
          </p:cNvSpPr>
          <p:nvPr>
            <p:ph type="sldNum" idx="12"/>
          </p:nvPr>
        </p:nvSpPr>
        <p:spPr>
          <a:xfrm>
            <a:off x="5220240"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96" name="Google Shape;1096;p52"/>
          <p:cNvSpPr>
            <a:spLocks noGrp="1"/>
          </p:cNvSpPr>
          <p:nvPr>
            <p:ph type="pic" idx="2"/>
          </p:nvPr>
        </p:nvSpPr>
        <p:spPr>
          <a:xfrm>
            <a:off x="3946056" y="681540"/>
            <a:ext cx="3682221" cy="3564396"/>
          </a:xfrm>
          <a:prstGeom prst="rect">
            <a:avLst/>
          </a:prstGeom>
          <a:noFill/>
          <a:ln>
            <a:noFill/>
          </a:ln>
        </p:spPr>
      </p:sp>
      <p:grpSp>
        <p:nvGrpSpPr>
          <p:cNvPr id="1097" name="Google Shape;1097;p52"/>
          <p:cNvGrpSpPr/>
          <p:nvPr/>
        </p:nvGrpSpPr>
        <p:grpSpPr>
          <a:xfrm>
            <a:off x="6018655" y="2022005"/>
            <a:ext cx="3121333" cy="3088027"/>
            <a:chOff x="8022783" y="2696006"/>
            <a:chExt cx="4160694" cy="4117369"/>
          </a:xfrm>
        </p:grpSpPr>
        <p:sp>
          <p:nvSpPr>
            <p:cNvPr id="1098" name="Google Shape;1098;p52"/>
            <p:cNvSpPr/>
            <p:nvPr/>
          </p:nvSpPr>
          <p:spPr>
            <a:xfrm>
              <a:off x="9592691"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9" name="Google Shape;1099;p52"/>
            <p:cNvSpPr/>
            <p:nvPr/>
          </p:nvSpPr>
          <p:spPr>
            <a:xfrm>
              <a:off x="10049586"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0" name="Google Shape;1100;p52"/>
            <p:cNvSpPr/>
            <p:nvPr/>
          </p:nvSpPr>
          <p:spPr>
            <a:xfrm>
              <a:off x="10506480"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1" name="Google Shape;1101;p52"/>
            <p:cNvSpPr/>
            <p:nvPr/>
          </p:nvSpPr>
          <p:spPr>
            <a:xfrm>
              <a:off x="10963375"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2" name="Google Shape;1102;p52"/>
            <p:cNvSpPr/>
            <p:nvPr/>
          </p:nvSpPr>
          <p:spPr>
            <a:xfrm>
              <a:off x="11420270"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3" name="Google Shape;1103;p52"/>
            <p:cNvSpPr/>
            <p:nvPr/>
          </p:nvSpPr>
          <p:spPr>
            <a:xfrm>
              <a:off x="11877175"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4" name="Google Shape;1104;p52"/>
            <p:cNvSpPr/>
            <p:nvPr/>
          </p:nvSpPr>
          <p:spPr>
            <a:xfrm>
              <a:off x="12100277"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5" name="Google Shape;1105;p52"/>
            <p:cNvSpPr/>
            <p:nvPr/>
          </p:nvSpPr>
          <p:spPr>
            <a:xfrm>
              <a:off x="11643382"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6" name="Google Shape;1106;p52"/>
            <p:cNvSpPr/>
            <p:nvPr/>
          </p:nvSpPr>
          <p:spPr>
            <a:xfrm>
              <a:off x="11186488"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7" name="Google Shape;1107;p52"/>
            <p:cNvSpPr/>
            <p:nvPr/>
          </p:nvSpPr>
          <p:spPr>
            <a:xfrm>
              <a:off x="10729593"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8" name="Google Shape;1108;p52"/>
            <p:cNvSpPr/>
            <p:nvPr/>
          </p:nvSpPr>
          <p:spPr>
            <a:xfrm>
              <a:off x="1027269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9" name="Google Shape;1109;p52"/>
            <p:cNvSpPr/>
            <p:nvPr/>
          </p:nvSpPr>
          <p:spPr>
            <a:xfrm>
              <a:off x="981580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0" name="Google Shape;1110;p52"/>
            <p:cNvSpPr/>
            <p:nvPr/>
          </p:nvSpPr>
          <p:spPr>
            <a:xfrm>
              <a:off x="9592691"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1" name="Google Shape;1111;p52"/>
            <p:cNvSpPr/>
            <p:nvPr/>
          </p:nvSpPr>
          <p:spPr>
            <a:xfrm>
              <a:off x="10049586"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2" name="Google Shape;1112;p52"/>
            <p:cNvSpPr/>
            <p:nvPr/>
          </p:nvSpPr>
          <p:spPr>
            <a:xfrm>
              <a:off x="10506480"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3" name="Google Shape;1113;p52"/>
            <p:cNvSpPr/>
            <p:nvPr/>
          </p:nvSpPr>
          <p:spPr>
            <a:xfrm>
              <a:off x="10963375"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4" name="Google Shape;1114;p52"/>
            <p:cNvSpPr/>
            <p:nvPr/>
          </p:nvSpPr>
          <p:spPr>
            <a:xfrm>
              <a:off x="11420270"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5" name="Google Shape;1115;p52"/>
            <p:cNvSpPr/>
            <p:nvPr/>
          </p:nvSpPr>
          <p:spPr>
            <a:xfrm>
              <a:off x="11877175"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6" name="Google Shape;1116;p52"/>
            <p:cNvSpPr/>
            <p:nvPr/>
          </p:nvSpPr>
          <p:spPr>
            <a:xfrm>
              <a:off x="12100277"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7" name="Google Shape;1117;p52"/>
            <p:cNvSpPr/>
            <p:nvPr/>
          </p:nvSpPr>
          <p:spPr>
            <a:xfrm>
              <a:off x="11643382"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8" name="Google Shape;1118;p52"/>
            <p:cNvSpPr/>
            <p:nvPr/>
          </p:nvSpPr>
          <p:spPr>
            <a:xfrm>
              <a:off x="11186488"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9" name="Google Shape;1119;p52"/>
            <p:cNvSpPr/>
            <p:nvPr/>
          </p:nvSpPr>
          <p:spPr>
            <a:xfrm>
              <a:off x="10729593"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0" name="Google Shape;1120;p52"/>
            <p:cNvSpPr/>
            <p:nvPr/>
          </p:nvSpPr>
          <p:spPr>
            <a:xfrm>
              <a:off x="1027269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1" name="Google Shape;1121;p52"/>
            <p:cNvSpPr/>
            <p:nvPr/>
          </p:nvSpPr>
          <p:spPr>
            <a:xfrm>
              <a:off x="981580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2" name="Google Shape;1122;p52"/>
            <p:cNvSpPr/>
            <p:nvPr/>
          </p:nvSpPr>
          <p:spPr>
            <a:xfrm>
              <a:off x="9592691"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3" name="Google Shape;1123;p52"/>
            <p:cNvSpPr/>
            <p:nvPr/>
          </p:nvSpPr>
          <p:spPr>
            <a:xfrm>
              <a:off x="10049586"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4" name="Google Shape;1124;p52"/>
            <p:cNvSpPr/>
            <p:nvPr/>
          </p:nvSpPr>
          <p:spPr>
            <a:xfrm>
              <a:off x="10506480"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5" name="Google Shape;1125;p52"/>
            <p:cNvSpPr/>
            <p:nvPr/>
          </p:nvSpPr>
          <p:spPr>
            <a:xfrm>
              <a:off x="10963375"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6" name="Google Shape;1126;p52"/>
            <p:cNvSpPr/>
            <p:nvPr/>
          </p:nvSpPr>
          <p:spPr>
            <a:xfrm>
              <a:off x="11420270"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7" name="Google Shape;1127;p52"/>
            <p:cNvSpPr/>
            <p:nvPr/>
          </p:nvSpPr>
          <p:spPr>
            <a:xfrm>
              <a:off x="11877175"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8" name="Google Shape;1128;p52"/>
            <p:cNvSpPr/>
            <p:nvPr/>
          </p:nvSpPr>
          <p:spPr>
            <a:xfrm>
              <a:off x="12100277"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9" name="Google Shape;1129;p52"/>
            <p:cNvSpPr/>
            <p:nvPr/>
          </p:nvSpPr>
          <p:spPr>
            <a:xfrm>
              <a:off x="11643382"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0" name="Google Shape;1130;p52"/>
            <p:cNvSpPr/>
            <p:nvPr/>
          </p:nvSpPr>
          <p:spPr>
            <a:xfrm>
              <a:off x="11186488"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1" name="Google Shape;1131;p52"/>
            <p:cNvSpPr/>
            <p:nvPr/>
          </p:nvSpPr>
          <p:spPr>
            <a:xfrm>
              <a:off x="10729593"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2" name="Google Shape;1132;p52"/>
            <p:cNvSpPr/>
            <p:nvPr/>
          </p:nvSpPr>
          <p:spPr>
            <a:xfrm>
              <a:off x="1027269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3" name="Google Shape;1133;p52"/>
            <p:cNvSpPr/>
            <p:nvPr/>
          </p:nvSpPr>
          <p:spPr>
            <a:xfrm>
              <a:off x="981580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4" name="Google Shape;1134;p52"/>
            <p:cNvSpPr/>
            <p:nvPr/>
          </p:nvSpPr>
          <p:spPr>
            <a:xfrm>
              <a:off x="9592691"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5" name="Google Shape;1135;p52"/>
            <p:cNvSpPr/>
            <p:nvPr/>
          </p:nvSpPr>
          <p:spPr>
            <a:xfrm>
              <a:off x="10049586"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6" name="Google Shape;1136;p52"/>
            <p:cNvSpPr/>
            <p:nvPr/>
          </p:nvSpPr>
          <p:spPr>
            <a:xfrm>
              <a:off x="10506480"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7" name="Google Shape;1137;p52"/>
            <p:cNvSpPr/>
            <p:nvPr/>
          </p:nvSpPr>
          <p:spPr>
            <a:xfrm>
              <a:off x="10963375"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8" name="Google Shape;1138;p52"/>
            <p:cNvSpPr/>
            <p:nvPr/>
          </p:nvSpPr>
          <p:spPr>
            <a:xfrm>
              <a:off x="11420270"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9" name="Google Shape;1139;p52"/>
            <p:cNvSpPr/>
            <p:nvPr/>
          </p:nvSpPr>
          <p:spPr>
            <a:xfrm>
              <a:off x="11877175"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0" name="Google Shape;1140;p52"/>
            <p:cNvSpPr/>
            <p:nvPr/>
          </p:nvSpPr>
          <p:spPr>
            <a:xfrm>
              <a:off x="12100277"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1" name="Google Shape;1141;p52"/>
            <p:cNvSpPr/>
            <p:nvPr/>
          </p:nvSpPr>
          <p:spPr>
            <a:xfrm>
              <a:off x="11643382"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2" name="Google Shape;1142;p52"/>
            <p:cNvSpPr/>
            <p:nvPr/>
          </p:nvSpPr>
          <p:spPr>
            <a:xfrm>
              <a:off x="11186488"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3" name="Google Shape;1143;p52"/>
            <p:cNvSpPr/>
            <p:nvPr/>
          </p:nvSpPr>
          <p:spPr>
            <a:xfrm>
              <a:off x="10729593"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4" name="Google Shape;1144;p52"/>
            <p:cNvSpPr/>
            <p:nvPr/>
          </p:nvSpPr>
          <p:spPr>
            <a:xfrm>
              <a:off x="1027269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5" name="Google Shape;1145;p52"/>
            <p:cNvSpPr/>
            <p:nvPr/>
          </p:nvSpPr>
          <p:spPr>
            <a:xfrm>
              <a:off x="981580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6" name="Google Shape;1146;p52"/>
            <p:cNvSpPr/>
            <p:nvPr/>
          </p:nvSpPr>
          <p:spPr>
            <a:xfrm>
              <a:off x="9592691"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7" name="Google Shape;1147;p52"/>
            <p:cNvSpPr/>
            <p:nvPr/>
          </p:nvSpPr>
          <p:spPr>
            <a:xfrm>
              <a:off x="10049586"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8" name="Google Shape;1148;p52"/>
            <p:cNvSpPr/>
            <p:nvPr/>
          </p:nvSpPr>
          <p:spPr>
            <a:xfrm>
              <a:off x="10506480"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9" name="Google Shape;1149;p52"/>
            <p:cNvSpPr/>
            <p:nvPr/>
          </p:nvSpPr>
          <p:spPr>
            <a:xfrm>
              <a:off x="10963375"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0" name="Google Shape;1150;p52"/>
            <p:cNvSpPr/>
            <p:nvPr/>
          </p:nvSpPr>
          <p:spPr>
            <a:xfrm>
              <a:off x="11420270"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1" name="Google Shape;1151;p52"/>
            <p:cNvSpPr/>
            <p:nvPr/>
          </p:nvSpPr>
          <p:spPr>
            <a:xfrm>
              <a:off x="11877175"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2" name="Google Shape;1152;p52"/>
            <p:cNvSpPr/>
            <p:nvPr/>
          </p:nvSpPr>
          <p:spPr>
            <a:xfrm>
              <a:off x="12100277"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3" name="Google Shape;1153;p52"/>
            <p:cNvSpPr/>
            <p:nvPr/>
          </p:nvSpPr>
          <p:spPr>
            <a:xfrm>
              <a:off x="11643382"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4" name="Google Shape;1154;p52"/>
            <p:cNvSpPr/>
            <p:nvPr/>
          </p:nvSpPr>
          <p:spPr>
            <a:xfrm>
              <a:off x="11186488"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5" name="Google Shape;1155;p52"/>
            <p:cNvSpPr/>
            <p:nvPr/>
          </p:nvSpPr>
          <p:spPr>
            <a:xfrm>
              <a:off x="10729593"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6" name="Google Shape;1156;p52"/>
            <p:cNvSpPr/>
            <p:nvPr/>
          </p:nvSpPr>
          <p:spPr>
            <a:xfrm>
              <a:off x="1027269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7" name="Google Shape;1157;p52"/>
            <p:cNvSpPr/>
            <p:nvPr/>
          </p:nvSpPr>
          <p:spPr>
            <a:xfrm>
              <a:off x="981580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8" name="Google Shape;1158;p52"/>
            <p:cNvSpPr/>
            <p:nvPr/>
          </p:nvSpPr>
          <p:spPr>
            <a:xfrm>
              <a:off x="9592691"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9" name="Google Shape;1159;p52"/>
            <p:cNvSpPr/>
            <p:nvPr/>
          </p:nvSpPr>
          <p:spPr>
            <a:xfrm>
              <a:off x="10049586"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0" name="Google Shape;1160;p52"/>
            <p:cNvSpPr/>
            <p:nvPr/>
          </p:nvSpPr>
          <p:spPr>
            <a:xfrm>
              <a:off x="10506480"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1" name="Google Shape;1161;p52"/>
            <p:cNvSpPr/>
            <p:nvPr/>
          </p:nvSpPr>
          <p:spPr>
            <a:xfrm>
              <a:off x="10963375"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2" name="Google Shape;1162;p52"/>
            <p:cNvSpPr/>
            <p:nvPr/>
          </p:nvSpPr>
          <p:spPr>
            <a:xfrm>
              <a:off x="11420270"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3" name="Google Shape;1163;p52"/>
            <p:cNvSpPr/>
            <p:nvPr/>
          </p:nvSpPr>
          <p:spPr>
            <a:xfrm>
              <a:off x="11877175"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4" name="Google Shape;1164;p52"/>
            <p:cNvSpPr/>
            <p:nvPr/>
          </p:nvSpPr>
          <p:spPr>
            <a:xfrm>
              <a:off x="12100277"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5" name="Google Shape;1165;p52"/>
            <p:cNvSpPr/>
            <p:nvPr/>
          </p:nvSpPr>
          <p:spPr>
            <a:xfrm>
              <a:off x="11643382"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6" name="Google Shape;1166;p52"/>
            <p:cNvSpPr/>
            <p:nvPr/>
          </p:nvSpPr>
          <p:spPr>
            <a:xfrm>
              <a:off x="11186488"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7" name="Google Shape;1167;p52"/>
            <p:cNvSpPr/>
            <p:nvPr/>
          </p:nvSpPr>
          <p:spPr>
            <a:xfrm>
              <a:off x="10729593"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8" name="Google Shape;1168;p52"/>
            <p:cNvSpPr/>
            <p:nvPr/>
          </p:nvSpPr>
          <p:spPr>
            <a:xfrm>
              <a:off x="1027269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9" name="Google Shape;1169;p52"/>
            <p:cNvSpPr/>
            <p:nvPr/>
          </p:nvSpPr>
          <p:spPr>
            <a:xfrm>
              <a:off x="981580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0" name="Google Shape;1170;p52"/>
            <p:cNvSpPr/>
            <p:nvPr/>
          </p:nvSpPr>
          <p:spPr>
            <a:xfrm>
              <a:off x="9592691"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1" name="Google Shape;1171;p52"/>
            <p:cNvSpPr/>
            <p:nvPr/>
          </p:nvSpPr>
          <p:spPr>
            <a:xfrm>
              <a:off x="10049586"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2" name="Google Shape;1172;p52"/>
            <p:cNvSpPr/>
            <p:nvPr/>
          </p:nvSpPr>
          <p:spPr>
            <a:xfrm>
              <a:off x="10506480"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3" name="Google Shape;1173;p52"/>
            <p:cNvSpPr/>
            <p:nvPr/>
          </p:nvSpPr>
          <p:spPr>
            <a:xfrm>
              <a:off x="10963375"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4" name="Google Shape;1174;p52"/>
            <p:cNvSpPr/>
            <p:nvPr/>
          </p:nvSpPr>
          <p:spPr>
            <a:xfrm>
              <a:off x="11420270"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5" name="Google Shape;1175;p52"/>
            <p:cNvSpPr/>
            <p:nvPr/>
          </p:nvSpPr>
          <p:spPr>
            <a:xfrm>
              <a:off x="11877175"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6" name="Google Shape;1176;p52"/>
            <p:cNvSpPr/>
            <p:nvPr/>
          </p:nvSpPr>
          <p:spPr>
            <a:xfrm>
              <a:off x="12100277"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7" name="Google Shape;1177;p52"/>
            <p:cNvSpPr/>
            <p:nvPr/>
          </p:nvSpPr>
          <p:spPr>
            <a:xfrm>
              <a:off x="11643382"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8" name="Google Shape;1178;p52"/>
            <p:cNvSpPr/>
            <p:nvPr/>
          </p:nvSpPr>
          <p:spPr>
            <a:xfrm>
              <a:off x="11186488"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9" name="Google Shape;1179;p52"/>
            <p:cNvSpPr/>
            <p:nvPr/>
          </p:nvSpPr>
          <p:spPr>
            <a:xfrm>
              <a:off x="10729593"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0" name="Google Shape;1180;p52"/>
            <p:cNvSpPr/>
            <p:nvPr/>
          </p:nvSpPr>
          <p:spPr>
            <a:xfrm>
              <a:off x="1027269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1" name="Google Shape;1181;p52"/>
            <p:cNvSpPr/>
            <p:nvPr/>
          </p:nvSpPr>
          <p:spPr>
            <a:xfrm>
              <a:off x="981580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2" name="Google Shape;1182;p52"/>
            <p:cNvSpPr/>
            <p:nvPr/>
          </p:nvSpPr>
          <p:spPr>
            <a:xfrm>
              <a:off x="9592691"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3" name="Google Shape;1183;p52"/>
            <p:cNvSpPr/>
            <p:nvPr/>
          </p:nvSpPr>
          <p:spPr>
            <a:xfrm>
              <a:off x="10049586"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4" name="Google Shape;1184;p52"/>
            <p:cNvSpPr/>
            <p:nvPr/>
          </p:nvSpPr>
          <p:spPr>
            <a:xfrm>
              <a:off x="10506480"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5" name="Google Shape;1185;p52"/>
            <p:cNvSpPr/>
            <p:nvPr/>
          </p:nvSpPr>
          <p:spPr>
            <a:xfrm>
              <a:off x="10963375"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6" name="Google Shape;1186;p52"/>
            <p:cNvSpPr/>
            <p:nvPr/>
          </p:nvSpPr>
          <p:spPr>
            <a:xfrm>
              <a:off x="11420270"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7" name="Google Shape;1187;p52"/>
            <p:cNvSpPr/>
            <p:nvPr/>
          </p:nvSpPr>
          <p:spPr>
            <a:xfrm>
              <a:off x="11877174"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8" name="Google Shape;1188;p52"/>
            <p:cNvSpPr/>
            <p:nvPr/>
          </p:nvSpPr>
          <p:spPr>
            <a:xfrm>
              <a:off x="12100277"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9" name="Google Shape;1189;p52"/>
            <p:cNvSpPr/>
            <p:nvPr/>
          </p:nvSpPr>
          <p:spPr>
            <a:xfrm>
              <a:off x="11643382"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0" name="Google Shape;1190;p52"/>
            <p:cNvSpPr/>
            <p:nvPr/>
          </p:nvSpPr>
          <p:spPr>
            <a:xfrm>
              <a:off x="11186488"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1" name="Google Shape;1191;p52"/>
            <p:cNvSpPr/>
            <p:nvPr/>
          </p:nvSpPr>
          <p:spPr>
            <a:xfrm>
              <a:off x="10729593"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2" name="Google Shape;1192;p52"/>
            <p:cNvSpPr/>
            <p:nvPr/>
          </p:nvSpPr>
          <p:spPr>
            <a:xfrm>
              <a:off x="1027269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3" name="Google Shape;1193;p52"/>
            <p:cNvSpPr/>
            <p:nvPr/>
          </p:nvSpPr>
          <p:spPr>
            <a:xfrm>
              <a:off x="981580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4" name="Google Shape;1194;p52"/>
            <p:cNvSpPr/>
            <p:nvPr/>
          </p:nvSpPr>
          <p:spPr>
            <a:xfrm>
              <a:off x="9592691"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5" name="Google Shape;1195;p52"/>
            <p:cNvSpPr/>
            <p:nvPr/>
          </p:nvSpPr>
          <p:spPr>
            <a:xfrm>
              <a:off x="10049586"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6" name="Google Shape;1196;p52"/>
            <p:cNvSpPr/>
            <p:nvPr/>
          </p:nvSpPr>
          <p:spPr>
            <a:xfrm>
              <a:off x="10506480"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7" name="Google Shape;1197;p52"/>
            <p:cNvSpPr/>
            <p:nvPr/>
          </p:nvSpPr>
          <p:spPr>
            <a:xfrm>
              <a:off x="10963375"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8" name="Google Shape;1198;p52"/>
            <p:cNvSpPr/>
            <p:nvPr/>
          </p:nvSpPr>
          <p:spPr>
            <a:xfrm>
              <a:off x="11420270"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9" name="Google Shape;1199;p52"/>
            <p:cNvSpPr/>
            <p:nvPr/>
          </p:nvSpPr>
          <p:spPr>
            <a:xfrm>
              <a:off x="11877175"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0" name="Google Shape;1200;p52"/>
            <p:cNvSpPr/>
            <p:nvPr/>
          </p:nvSpPr>
          <p:spPr>
            <a:xfrm>
              <a:off x="12100277"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1" name="Google Shape;1201;p52"/>
            <p:cNvSpPr/>
            <p:nvPr/>
          </p:nvSpPr>
          <p:spPr>
            <a:xfrm>
              <a:off x="11643382"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2" name="Google Shape;1202;p52"/>
            <p:cNvSpPr/>
            <p:nvPr/>
          </p:nvSpPr>
          <p:spPr>
            <a:xfrm>
              <a:off x="11186488"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3" name="Google Shape;1203;p52"/>
            <p:cNvSpPr/>
            <p:nvPr/>
          </p:nvSpPr>
          <p:spPr>
            <a:xfrm>
              <a:off x="10729593"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4" name="Google Shape;1204;p52"/>
            <p:cNvSpPr/>
            <p:nvPr/>
          </p:nvSpPr>
          <p:spPr>
            <a:xfrm>
              <a:off x="1027269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5" name="Google Shape;1205;p52"/>
            <p:cNvSpPr/>
            <p:nvPr/>
          </p:nvSpPr>
          <p:spPr>
            <a:xfrm>
              <a:off x="981580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6" name="Google Shape;1206;p52"/>
            <p:cNvSpPr/>
            <p:nvPr/>
          </p:nvSpPr>
          <p:spPr>
            <a:xfrm>
              <a:off x="8256628"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7" name="Google Shape;1207;p52"/>
            <p:cNvSpPr/>
            <p:nvPr/>
          </p:nvSpPr>
          <p:spPr>
            <a:xfrm>
              <a:off x="87135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8" name="Google Shape;1208;p52"/>
            <p:cNvSpPr/>
            <p:nvPr/>
          </p:nvSpPr>
          <p:spPr>
            <a:xfrm>
              <a:off x="9170417"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9" name="Google Shape;1209;p52"/>
            <p:cNvSpPr/>
            <p:nvPr/>
          </p:nvSpPr>
          <p:spPr>
            <a:xfrm>
              <a:off x="939352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0" name="Google Shape;1210;p52"/>
            <p:cNvSpPr/>
            <p:nvPr/>
          </p:nvSpPr>
          <p:spPr>
            <a:xfrm>
              <a:off x="89366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1" name="Google Shape;1211;p52"/>
            <p:cNvSpPr/>
            <p:nvPr/>
          </p:nvSpPr>
          <p:spPr>
            <a:xfrm>
              <a:off x="847974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2" name="Google Shape;1212;p52"/>
            <p:cNvSpPr/>
            <p:nvPr/>
          </p:nvSpPr>
          <p:spPr>
            <a:xfrm>
              <a:off x="802278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3" name="Google Shape;1213;p52"/>
            <p:cNvSpPr/>
            <p:nvPr/>
          </p:nvSpPr>
          <p:spPr>
            <a:xfrm>
              <a:off x="8256628"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4" name="Google Shape;1214;p52"/>
            <p:cNvSpPr/>
            <p:nvPr/>
          </p:nvSpPr>
          <p:spPr>
            <a:xfrm>
              <a:off x="87135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5" name="Google Shape;1215;p52"/>
            <p:cNvSpPr/>
            <p:nvPr/>
          </p:nvSpPr>
          <p:spPr>
            <a:xfrm>
              <a:off x="9170417"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6" name="Google Shape;1216;p52"/>
            <p:cNvSpPr/>
            <p:nvPr/>
          </p:nvSpPr>
          <p:spPr>
            <a:xfrm>
              <a:off x="939352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7" name="Google Shape;1217;p52"/>
            <p:cNvSpPr/>
            <p:nvPr/>
          </p:nvSpPr>
          <p:spPr>
            <a:xfrm>
              <a:off x="89366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8" name="Google Shape;1218;p52"/>
            <p:cNvSpPr/>
            <p:nvPr/>
          </p:nvSpPr>
          <p:spPr>
            <a:xfrm>
              <a:off x="847974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9" name="Google Shape;1219;p52"/>
            <p:cNvSpPr/>
            <p:nvPr/>
          </p:nvSpPr>
          <p:spPr>
            <a:xfrm>
              <a:off x="802278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0" name="Google Shape;1220;p52"/>
            <p:cNvSpPr/>
            <p:nvPr/>
          </p:nvSpPr>
          <p:spPr>
            <a:xfrm>
              <a:off x="8256628"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1" name="Google Shape;1221;p52"/>
            <p:cNvSpPr/>
            <p:nvPr/>
          </p:nvSpPr>
          <p:spPr>
            <a:xfrm>
              <a:off x="87135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2" name="Google Shape;1222;p52"/>
            <p:cNvSpPr/>
            <p:nvPr/>
          </p:nvSpPr>
          <p:spPr>
            <a:xfrm>
              <a:off x="9170417"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3" name="Google Shape;1223;p52"/>
            <p:cNvSpPr/>
            <p:nvPr/>
          </p:nvSpPr>
          <p:spPr>
            <a:xfrm>
              <a:off x="939352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4" name="Google Shape;1224;p52"/>
            <p:cNvSpPr/>
            <p:nvPr/>
          </p:nvSpPr>
          <p:spPr>
            <a:xfrm>
              <a:off x="89366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5" name="Google Shape;1225;p52"/>
            <p:cNvSpPr/>
            <p:nvPr/>
          </p:nvSpPr>
          <p:spPr>
            <a:xfrm>
              <a:off x="847974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6" name="Google Shape;1226;p52"/>
            <p:cNvSpPr/>
            <p:nvPr/>
          </p:nvSpPr>
          <p:spPr>
            <a:xfrm>
              <a:off x="802278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7" name="Google Shape;1227;p52"/>
            <p:cNvSpPr/>
            <p:nvPr/>
          </p:nvSpPr>
          <p:spPr>
            <a:xfrm>
              <a:off x="8256628"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8" name="Google Shape;1228;p52"/>
            <p:cNvSpPr/>
            <p:nvPr/>
          </p:nvSpPr>
          <p:spPr>
            <a:xfrm>
              <a:off x="87135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9" name="Google Shape;1229;p52"/>
            <p:cNvSpPr/>
            <p:nvPr/>
          </p:nvSpPr>
          <p:spPr>
            <a:xfrm>
              <a:off x="9170417"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0" name="Google Shape;1230;p52"/>
            <p:cNvSpPr/>
            <p:nvPr/>
          </p:nvSpPr>
          <p:spPr>
            <a:xfrm>
              <a:off x="939352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1" name="Google Shape;1231;p52"/>
            <p:cNvSpPr/>
            <p:nvPr/>
          </p:nvSpPr>
          <p:spPr>
            <a:xfrm>
              <a:off x="89366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2" name="Google Shape;1232;p52"/>
            <p:cNvSpPr/>
            <p:nvPr/>
          </p:nvSpPr>
          <p:spPr>
            <a:xfrm>
              <a:off x="847974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3" name="Google Shape;1233;p52"/>
            <p:cNvSpPr/>
            <p:nvPr/>
          </p:nvSpPr>
          <p:spPr>
            <a:xfrm>
              <a:off x="802278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4" name="Google Shape;1234;p52"/>
            <p:cNvSpPr/>
            <p:nvPr/>
          </p:nvSpPr>
          <p:spPr>
            <a:xfrm>
              <a:off x="8256628"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5" name="Google Shape;1235;p52"/>
            <p:cNvSpPr/>
            <p:nvPr/>
          </p:nvSpPr>
          <p:spPr>
            <a:xfrm>
              <a:off x="87135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6" name="Google Shape;1236;p52"/>
            <p:cNvSpPr/>
            <p:nvPr/>
          </p:nvSpPr>
          <p:spPr>
            <a:xfrm>
              <a:off x="9170417"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7" name="Google Shape;1237;p52"/>
            <p:cNvSpPr/>
            <p:nvPr/>
          </p:nvSpPr>
          <p:spPr>
            <a:xfrm>
              <a:off x="939352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8" name="Google Shape;1238;p52"/>
            <p:cNvSpPr/>
            <p:nvPr/>
          </p:nvSpPr>
          <p:spPr>
            <a:xfrm>
              <a:off x="89366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9" name="Google Shape;1239;p52"/>
            <p:cNvSpPr/>
            <p:nvPr/>
          </p:nvSpPr>
          <p:spPr>
            <a:xfrm>
              <a:off x="847974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0" name="Google Shape;1240;p52"/>
            <p:cNvSpPr/>
            <p:nvPr/>
          </p:nvSpPr>
          <p:spPr>
            <a:xfrm>
              <a:off x="802278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1" name="Google Shape;1241;p52"/>
            <p:cNvSpPr/>
            <p:nvPr/>
          </p:nvSpPr>
          <p:spPr>
            <a:xfrm>
              <a:off x="8256628"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2" name="Google Shape;1242;p52"/>
            <p:cNvSpPr/>
            <p:nvPr/>
          </p:nvSpPr>
          <p:spPr>
            <a:xfrm>
              <a:off x="87135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3" name="Google Shape;1243;p52"/>
            <p:cNvSpPr/>
            <p:nvPr/>
          </p:nvSpPr>
          <p:spPr>
            <a:xfrm>
              <a:off x="9170417"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4" name="Google Shape;1244;p52"/>
            <p:cNvSpPr/>
            <p:nvPr/>
          </p:nvSpPr>
          <p:spPr>
            <a:xfrm>
              <a:off x="939352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5" name="Google Shape;1245;p52"/>
            <p:cNvSpPr/>
            <p:nvPr/>
          </p:nvSpPr>
          <p:spPr>
            <a:xfrm>
              <a:off x="89366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6" name="Google Shape;1246;p52"/>
            <p:cNvSpPr/>
            <p:nvPr/>
          </p:nvSpPr>
          <p:spPr>
            <a:xfrm>
              <a:off x="847974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7" name="Google Shape;1247;p52"/>
            <p:cNvSpPr/>
            <p:nvPr/>
          </p:nvSpPr>
          <p:spPr>
            <a:xfrm>
              <a:off x="802278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8" name="Google Shape;1248;p52"/>
            <p:cNvSpPr/>
            <p:nvPr/>
          </p:nvSpPr>
          <p:spPr>
            <a:xfrm>
              <a:off x="8256628"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9" name="Google Shape;1249;p52"/>
            <p:cNvSpPr/>
            <p:nvPr/>
          </p:nvSpPr>
          <p:spPr>
            <a:xfrm>
              <a:off x="87135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0" name="Google Shape;1250;p52"/>
            <p:cNvSpPr/>
            <p:nvPr/>
          </p:nvSpPr>
          <p:spPr>
            <a:xfrm>
              <a:off x="9170417"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1" name="Google Shape;1251;p52"/>
            <p:cNvSpPr/>
            <p:nvPr/>
          </p:nvSpPr>
          <p:spPr>
            <a:xfrm>
              <a:off x="939352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2" name="Google Shape;1252;p52"/>
            <p:cNvSpPr/>
            <p:nvPr/>
          </p:nvSpPr>
          <p:spPr>
            <a:xfrm>
              <a:off x="89366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3" name="Google Shape;1253;p52"/>
            <p:cNvSpPr/>
            <p:nvPr/>
          </p:nvSpPr>
          <p:spPr>
            <a:xfrm>
              <a:off x="847974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4" name="Google Shape;1254;p52"/>
            <p:cNvSpPr/>
            <p:nvPr/>
          </p:nvSpPr>
          <p:spPr>
            <a:xfrm>
              <a:off x="802278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5" name="Google Shape;1255;p52"/>
            <p:cNvSpPr/>
            <p:nvPr/>
          </p:nvSpPr>
          <p:spPr>
            <a:xfrm>
              <a:off x="8256628"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6" name="Google Shape;1256;p52"/>
            <p:cNvSpPr/>
            <p:nvPr/>
          </p:nvSpPr>
          <p:spPr>
            <a:xfrm>
              <a:off x="87135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7" name="Google Shape;1257;p52"/>
            <p:cNvSpPr/>
            <p:nvPr/>
          </p:nvSpPr>
          <p:spPr>
            <a:xfrm>
              <a:off x="9170417"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8" name="Google Shape;1258;p52"/>
            <p:cNvSpPr/>
            <p:nvPr/>
          </p:nvSpPr>
          <p:spPr>
            <a:xfrm>
              <a:off x="939352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9" name="Google Shape;1259;p52"/>
            <p:cNvSpPr/>
            <p:nvPr/>
          </p:nvSpPr>
          <p:spPr>
            <a:xfrm>
              <a:off x="89366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0" name="Google Shape;1260;p52"/>
            <p:cNvSpPr/>
            <p:nvPr/>
          </p:nvSpPr>
          <p:spPr>
            <a:xfrm>
              <a:off x="847974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1" name="Google Shape;1261;p52"/>
            <p:cNvSpPr/>
            <p:nvPr/>
          </p:nvSpPr>
          <p:spPr>
            <a:xfrm>
              <a:off x="802278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2" name="Google Shape;1262;p52"/>
            <p:cNvSpPr/>
            <p:nvPr/>
          </p:nvSpPr>
          <p:spPr>
            <a:xfrm>
              <a:off x="8256628"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3" name="Google Shape;1263;p52"/>
            <p:cNvSpPr/>
            <p:nvPr/>
          </p:nvSpPr>
          <p:spPr>
            <a:xfrm>
              <a:off x="87135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4" name="Google Shape;1264;p52"/>
            <p:cNvSpPr/>
            <p:nvPr/>
          </p:nvSpPr>
          <p:spPr>
            <a:xfrm>
              <a:off x="9170417"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5" name="Google Shape;1265;p52"/>
            <p:cNvSpPr/>
            <p:nvPr/>
          </p:nvSpPr>
          <p:spPr>
            <a:xfrm>
              <a:off x="939352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6" name="Google Shape;1266;p52"/>
            <p:cNvSpPr/>
            <p:nvPr/>
          </p:nvSpPr>
          <p:spPr>
            <a:xfrm>
              <a:off x="89366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7" name="Google Shape;1267;p52"/>
            <p:cNvSpPr/>
            <p:nvPr/>
          </p:nvSpPr>
          <p:spPr>
            <a:xfrm>
              <a:off x="847974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8" name="Google Shape;1268;p52"/>
            <p:cNvSpPr/>
            <p:nvPr/>
          </p:nvSpPr>
          <p:spPr>
            <a:xfrm>
              <a:off x="802278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9" name="Google Shape;1269;p52"/>
            <p:cNvSpPr/>
            <p:nvPr/>
          </p:nvSpPr>
          <p:spPr>
            <a:xfrm>
              <a:off x="12100277"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0" name="Google Shape;1270;p52"/>
            <p:cNvSpPr/>
            <p:nvPr/>
          </p:nvSpPr>
          <p:spPr>
            <a:xfrm>
              <a:off x="11643382"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1" name="Google Shape;1271;p52"/>
            <p:cNvSpPr/>
            <p:nvPr/>
          </p:nvSpPr>
          <p:spPr>
            <a:xfrm>
              <a:off x="11186488"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2" name="Google Shape;1272;p52"/>
            <p:cNvSpPr/>
            <p:nvPr/>
          </p:nvSpPr>
          <p:spPr>
            <a:xfrm>
              <a:off x="10729593"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3" name="Google Shape;1273;p52"/>
            <p:cNvSpPr/>
            <p:nvPr/>
          </p:nvSpPr>
          <p:spPr>
            <a:xfrm>
              <a:off x="1027269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4" name="Google Shape;1274;p52"/>
            <p:cNvSpPr/>
            <p:nvPr/>
          </p:nvSpPr>
          <p:spPr>
            <a:xfrm>
              <a:off x="981580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5" name="Google Shape;1275;p52"/>
            <p:cNvSpPr/>
            <p:nvPr/>
          </p:nvSpPr>
          <p:spPr>
            <a:xfrm>
              <a:off x="939352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6" name="Google Shape;1276;p52"/>
            <p:cNvSpPr/>
            <p:nvPr/>
          </p:nvSpPr>
          <p:spPr>
            <a:xfrm>
              <a:off x="89366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7" name="Google Shape;1277;p52"/>
            <p:cNvSpPr/>
            <p:nvPr/>
          </p:nvSpPr>
          <p:spPr>
            <a:xfrm>
              <a:off x="847974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8" name="Google Shape;1278;p52"/>
            <p:cNvSpPr/>
            <p:nvPr/>
          </p:nvSpPr>
          <p:spPr>
            <a:xfrm>
              <a:off x="802278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279" name="Google Shape;1279;p52"/>
          <p:cNvSpPr/>
          <p:nvPr/>
        </p:nvSpPr>
        <p:spPr>
          <a:xfrm>
            <a:off x="5835938"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280" name="Google Shape;1280;p52"/>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281" name="Google Shape;1281;p52" descr="A picture containing symbol, font, logo, graphics&#10;&#10;Description automatically generated"/>
          <p:cNvPicPr preferRelativeResize="0"/>
          <p:nvPr/>
        </p:nvPicPr>
        <p:blipFill rotWithShape="1">
          <a:blip r:embed="rId2">
            <a:alphaModFix/>
          </a:blip>
          <a:srcRect/>
          <a:stretch/>
        </p:blipFill>
        <p:spPr>
          <a:xfrm>
            <a:off x="8349589" y="440650"/>
            <a:ext cx="622897" cy="61523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82"/>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283"/>
        <p:cNvGrpSpPr/>
        <p:nvPr/>
      </p:nvGrpSpPr>
      <p:grpSpPr>
        <a:xfrm>
          <a:off x="0" y="0"/>
          <a:ext cx="0" cy="0"/>
          <a:chOff x="0" y="0"/>
          <a:chExt cx="0" cy="0"/>
        </a:xfrm>
      </p:grpSpPr>
      <p:sp>
        <p:nvSpPr>
          <p:cNvPr id="1284" name="Google Shape;1284;p54"/>
          <p:cNvSpPr txBox="1">
            <a:spLocks noGrp="1"/>
          </p:cNvSpPr>
          <p:nvPr>
            <p:ph type="body" idx="1"/>
          </p:nvPr>
        </p:nvSpPr>
        <p:spPr>
          <a:xfrm rot="5400000">
            <a:off x="2701598" y="-1390579"/>
            <a:ext cx="3740804" cy="82296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85" name="Google Shape;1285;p54"/>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6" name="Google Shape;1286;p54"/>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7" name="Google Shape;1287;p54"/>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288" name="Google Shape;1288;p54"/>
          <p:cNvSpPr/>
          <p:nvPr/>
        </p:nvSpPr>
        <p:spPr>
          <a:xfrm>
            <a:off x="381000" y="318045"/>
            <a:ext cx="9433048" cy="7153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70C0"/>
              </a:buClr>
              <a:buSzPts val="1800"/>
              <a:buFont typeface="Quattrocento Sans"/>
              <a:buNone/>
            </a:pPr>
            <a:r>
              <a:rPr lang="en" sz="1800" b="1" i="0" u="none" strike="noStrike" cap="none">
                <a:solidFill>
                  <a:srgbClr val="0070C0"/>
                </a:solidFill>
                <a:latin typeface="Quattrocento Sans"/>
                <a:ea typeface="Quattrocento Sans"/>
                <a:cs typeface="Quattrocento Sans"/>
                <a:sym typeface="Quattrocento Sans"/>
              </a:rPr>
              <a:t>ASSIGN WAREHOUSE PLANT ST LOCATION</a:t>
            </a:r>
            <a:endParaRPr sz="1800" b="0" i="0" u="none" strike="noStrike" cap="none">
              <a:solidFill>
                <a:srgbClr val="0070C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Quattrocento Sans"/>
              <a:ea typeface="Quattrocento Sans"/>
              <a:cs typeface="Quattrocento Sans"/>
              <a:sym typeface="Quattrocento Sans"/>
            </a:endParaRPr>
          </a:p>
        </p:txBody>
      </p:sp>
      <p:pic>
        <p:nvPicPr>
          <p:cNvPr id="1289" name="Google Shape;1289;p54"/>
          <p:cNvPicPr preferRelativeResize="0"/>
          <p:nvPr/>
        </p:nvPicPr>
        <p:blipFill rotWithShape="1">
          <a:blip r:embed="rId2">
            <a:alphaModFix/>
          </a:blip>
          <a:srcRect/>
          <a:stretch/>
        </p:blipFill>
        <p:spPr>
          <a:xfrm>
            <a:off x="436418" y="883261"/>
            <a:ext cx="6650182" cy="333733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9"/>
        <p:cNvGrpSpPr/>
        <p:nvPr/>
      </p:nvGrpSpPr>
      <p:grpSpPr>
        <a:xfrm>
          <a:off x="0" y="0"/>
          <a:ext cx="0" cy="0"/>
          <a:chOff x="0" y="0"/>
          <a:chExt cx="0" cy="0"/>
        </a:xfrm>
      </p:grpSpPr>
      <p:sp>
        <p:nvSpPr>
          <p:cNvPr id="530" name="Google Shape;530;p5"/>
          <p:cNvSpPr txBox="1">
            <a:spLocks noGrp="1"/>
          </p:cNvSpPr>
          <p:nvPr>
            <p:ph type="body" idx="1"/>
          </p:nvPr>
        </p:nvSpPr>
        <p:spPr>
          <a:xfrm>
            <a:off x="196374" y="897564"/>
            <a:ext cx="8229600" cy="3740804"/>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sz="1400">
                <a:solidFill>
                  <a:schemeClr val="dk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531" name="Google Shape;531;p5"/>
          <p:cNvSpPr txBox="1">
            <a:spLocks noGrp="1"/>
          </p:cNvSpPr>
          <p:nvPr>
            <p:ph type="dt" idx="10"/>
          </p:nvPr>
        </p:nvSpPr>
        <p:spPr>
          <a:xfrm>
            <a:off x="681458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2" name="Google Shape;532;p5"/>
          <p:cNvSpPr txBox="1">
            <a:spLocks noGrp="1"/>
          </p:cNvSpPr>
          <p:nvPr>
            <p:ph type="ftr" idx="11"/>
          </p:nvPr>
        </p:nvSpPr>
        <p:spPr>
          <a:xfrm>
            <a:off x="317822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3" name="Google Shape;533;p5"/>
          <p:cNvSpPr txBox="1">
            <a:spLocks noGrp="1"/>
          </p:cNvSpPr>
          <p:nvPr>
            <p:ph type="sldNum" idx="12"/>
          </p:nvPr>
        </p:nvSpPr>
        <p:spPr>
          <a:xfrm>
            <a:off x="660722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
  <p:cSld name="1_">
    <p:spTree>
      <p:nvGrpSpPr>
        <p:cNvPr id="1" name="Shape 1290"/>
        <p:cNvGrpSpPr/>
        <p:nvPr/>
      </p:nvGrpSpPr>
      <p:grpSpPr>
        <a:xfrm>
          <a:off x="0" y="0"/>
          <a:ext cx="0" cy="0"/>
          <a:chOff x="0" y="0"/>
          <a:chExt cx="0" cy="0"/>
        </a:xfrm>
      </p:grpSpPr>
      <p:sp>
        <p:nvSpPr>
          <p:cNvPr id="1291" name="Google Shape;1291;p55"/>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92" name="Google Shape;1292;p55"/>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3" name="Google Shape;1293;p55"/>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4" name="Google Shape;1294;p55"/>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5" name="Google Shape;1295;p55"/>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4"/>
        <p:cNvGrpSpPr/>
        <p:nvPr/>
      </p:nvGrpSpPr>
      <p:grpSpPr>
        <a:xfrm>
          <a:off x="0" y="0"/>
          <a:ext cx="0" cy="0"/>
          <a:chOff x="0" y="0"/>
          <a:chExt cx="0" cy="0"/>
        </a:xfrm>
      </p:grpSpPr>
      <p:sp>
        <p:nvSpPr>
          <p:cNvPr id="535" name="Google Shape;535;p6"/>
          <p:cNvSpPr txBox="1">
            <a:spLocks noGrp="1"/>
          </p:cNvSpPr>
          <p:nvPr>
            <p:ph type="title"/>
          </p:nvPr>
        </p:nvSpPr>
        <p:spPr>
          <a:xfrm>
            <a:off x="304414" y="249492"/>
            <a:ext cx="8229600" cy="533311"/>
          </a:xfrm>
          <a:prstGeom prst="rect">
            <a:avLst/>
          </a:prstGeom>
          <a:noFill/>
          <a:ln>
            <a:noFill/>
          </a:ln>
        </p:spPr>
        <p:txBody>
          <a:bodyPr spcFirstLastPara="1" wrap="square" lIns="0" tIns="45700" rIns="0" bIns="45700" anchor="ctr" anchorCtr="0">
            <a:noAutofit/>
          </a:bodyPr>
          <a:lstStyle>
            <a:lvl1pPr marR="0" lvl="0" algn="l">
              <a:lnSpc>
                <a:spcPct val="100000"/>
              </a:lnSpc>
              <a:spcBef>
                <a:spcPts val="0"/>
              </a:spcBef>
              <a:spcAft>
                <a:spcPts val="0"/>
              </a:spcAft>
              <a:buClr>
                <a:schemeClr val="dk1"/>
              </a:buClr>
              <a:buSzPts val="800"/>
              <a:buFont typeface="Quattrocento Sans"/>
              <a:buNone/>
              <a:defRPr sz="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6" name="Google Shape;536;p6"/>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7" name="Google Shape;537;p6"/>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8" name="Google Shape;538;p6"/>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39"/>
        <p:cNvGrpSpPr/>
        <p:nvPr/>
      </p:nvGrpSpPr>
      <p:grpSpPr>
        <a:xfrm>
          <a:off x="0" y="0"/>
          <a:ext cx="0" cy="0"/>
          <a:chOff x="0" y="0"/>
          <a:chExt cx="0" cy="0"/>
        </a:xfrm>
      </p:grpSpPr>
      <p:sp>
        <p:nvSpPr>
          <p:cNvPr id="540" name="Google Shape;540;p7"/>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1" name="Google Shape;541;p7"/>
          <p:cNvSpPr txBox="1">
            <a:spLocks noGrp="1"/>
          </p:cNvSpPr>
          <p:nvPr>
            <p:ph type="body" idx="1"/>
          </p:nvPr>
        </p:nvSpPr>
        <p:spPr>
          <a:xfrm>
            <a:off x="311700" y="1152475"/>
            <a:ext cx="8520600" cy="3416400"/>
          </a:xfrm>
          <a:prstGeom prst="rect">
            <a:avLst/>
          </a:prstGeom>
          <a:noFill/>
          <a:ln>
            <a:noFill/>
          </a:ln>
        </p:spPr>
        <p:txBody>
          <a:bodyPr spcFirstLastPara="1" wrap="square" lIns="0" tIns="45700" rIns="0" bIns="45700" anchor="t" anchorCtr="0">
            <a:normAutofit/>
          </a:bodyPr>
          <a:lstStyle>
            <a:lvl1pPr marL="457200" lvl="0" indent="-400050" algn="l">
              <a:lnSpc>
                <a:spcPct val="100000"/>
              </a:lnSpc>
              <a:spcBef>
                <a:spcPts val="500"/>
              </a:spcBef>
              <a:spcAft>
                <a:spcPts val="0"/>
              </a:spcAft>
              <a:buSzPts val="2700"/>
              <a:buChar char="•"/>
              <a:defRPr/>
            </a:lvl1pPr>
            <a:lvl2pPr marL="914400" lvl="1" indent="-381000" algn="l">
              <a:lnSpc>
                <a:spcPct val="100000"/>
              </a:lnSpc>
              <a:spcBef>
                <a:spcPts val="500"/>
              </a:spcBef>
              <a:spcAft>
                <a:spcPts val="0"/>
              </a:spcAft>
              <a:buSzPts val="2400"/>
              <a:buChar char="–"/>
              <a:defRPr/>
            </a:lvl2pPr>
            <a:lvl3pPr marL="1371600" lvl="2" indent="-342900" algn="l">
              <a:lnSpc>
                <a:spcPct val="100000"/>
              </a:lnSpc>
              <a:spcBef>
                <a:spcPts val="400"/>
              </a:spcBef>
              <a:spcAft>
                <a:spcPts val="0"/>
              </a:spcAft>
              <a:buSzPts val="1800"/>
              <a:buChar char="•"/>
              <a:defRPr/>
            </a:lvl3pPr>
            <a:lvl4pPr marL="1828800" lvl="3" indent="-323850" algn="l">
              <a:lnSpc>
                <a:spcPct val="100000"/>
              </a:lnSpc>
              <a:spcBef>
                <a:spcPts val="300"/>
              </a:spcBef>
              <a:spcAft>
                <a:spcPts val="0"/>
              </a:spcAft>
              <a:buSzPts val="1500"/>
              <a:buChar char="–"/>
              <a:defRPr/>
            </a:lvl4pPr>
            <a:lvl5pPr marL="2286000" lvl="4" indent="-323850" algn="l">
              <a:lnSpc>
                <a:spcPct val="100000"/>
              </a:lnSpc>
              <a:spcBef>
                <a:spcPts val="300"/>
              </a:spcBef>
              <a:spcAft>
                <a:spcPts val="0"/>
              </a:spcAft>
              <a:buSzPts val="15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42" name="Google Shape;542;p7"/>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43"/>
        <p:cNvGrpSpPr/>
        <p:nvPr/>
      </p:nvGrpSpPr>
      <p:grpSpPr>
        <a:xfrm>
          <a:off x="0" y="0"/>
          <a:ext cx="0" cy="0"/>
          <a:chOff x="0" y="0"/>
          <a:chExt cx="0" cy="0"/>
        </a:xfrm>
      </p:grpSpPr>
      <p:sp>
        <p:nvSpPr>
          <p:cNvPr id="544" name="Google Shape;544;p8"/>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45" name="Google Shape;545;p8"/>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546" name="Google Shape;546;p8"/>
          <p:cNvGrpSpPr/>
          <p:nvPr/>
        </p:nvGrpSpPr>
        <p:grpSpPr>
          <a:xfrm rot="10800000">
            <a:off x="1222755" y="0"/>
            <a:ext cx="1776256" cy="3088027"/>
            <a:chOff x="9723323" y="2696006"/>
            <a:chExt cx="2367725" cy="4117369"/>
          </a:xfrm>
        </p:grpSpPr>
        <p:sp>
          <p:nvSpPr>
            <p:cNvPr id="547" name="Google Shape;547;p8"/>
            <p:cNvSpPr/>
            <p:nvPr/>
          </p:nvSpPr>
          <p:spPr>
            <a:xfrm>
              <a:off x="97233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8" name="Google Shape;548;p8"/>
            <p:cNvSpPr/>
            <p:nvPr/>
          </p:nvSpPr>
          <p:spPr>
            <a:xfrm>
              <a:off x="10180218"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9" name="Google Shape;549;p8"/>
            <p:cNvSpPr/>
            <p:nvPr/>
          </p:nvSpPr>
          <p:spPr>
            <a:xfrm>
              <a:off x="10637112"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0" name="Google Shape;550;p8"/>
            <p:cNvSpPr/>
            <p:nvPr/>
          </p:nvSpPr>
          <p:spPr>
            <a:xfrm>
              <a:off x="11094007"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1" name="Google Shape;551;p8"/>
            <p:cNvSpPr/>
            <p:nvPr/>
          </p:nvSpPr>
          <p:spPr>
            <a:xfrm>
              <a:off x="11550902"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2" name="Google Shape;552;p8"/>
            <p:cNvSpPr/>
            <p:nvPr/>
          </p:nvSpPr>
          <p:spPr>
            <a:xfrm>
              <a:off x="12007807"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3" name="Google Shape;553;p8"/>
            <p:cNvSpPr/>
            <p:nvPr/>
          </p:nvSpPr>
          <p:spPr>
            <a:xfrm>
              <a:off x="11774014"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4" name="Google Shape;554;p8"/>
            <p:cNvSpPr/>
            <p:nvPr/>
          </p:nvSpPr>
          <p:spPr>
            <a:xfrm>
              <a:off x="1131712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5" name="Google Shape;555;p8"/>
            <p:cNvSpPr/>
            <p:nvPr/>
          </p:nvSpPr>
          <p:spPr>
            <a:xfrm>
              <a:off x="10860225"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6" name="Google Shape;556;p8"/>
            <p:cNvSpPr/>
            <p:nvPr/>
          </p:nvSpPr>
          <p:spPr>
            <a:xfrm>
              <a:off x="10403331"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7" name="Google Shape;557;p8"/>
            <p:cNvSpPr/>
            <p:nvPr/>
          </p:nvSpPr>
          <p:spPr>
            <a:xfrm>
              <a:off x="99464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8" name="Google Shape;558;p8"/>
            <p:cNvSpPr/>
            <p:nvPr/>
          </p:nvSpPr>
          <p:spPr>
            <a:xfrm>
              <a:off x="97233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9" name="Google Shape;559;p8"/>
            <p:cNvSpPr/>
            <p:nvPr/>
          </p:nvSpPr>
          <p:spPr>
            <a:xfrm>
              <a:off x="10180218"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0" name="Google Shape;560;p8"/>
            <p:cNvSpPr/>
            <p:nvPr/>
          </p:nvSpPr>
          <p:spPr>
            <a:xfrm>
              <a:off x="10637112"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1" name="Google Shape;561;p8"/>
            <p:cNvSpPr/>
            <p:nvPr/>
          </p:nvSpPr>
          <p:spPr>
            <a:xfrm>
              <a:off x="11094007"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2" name="Google Shape;562;p8"/>
            <p:cNvSpPr/>
            <p:nvPr/>
          </p:nvSpPr>
          <p:spPr>
            <a:xfrm>
              <a:off x="11550902"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3" name="Google Shape;563;p8"/>
            <p:cNvSpPr/>
            <p:nvPr/>
          </p:nvSpPr>
          <p:spPr>
            <a:xfrm>
              <a:off x="12007807"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4" name="Google Shape;564;p8"/>
            <p:cNvSpPr/>
            <p:nvPr/>
          </p:nvSpPr>
          <p:spPr>
            <a:xfrm>
              <a:off x="11774014"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5" name="Google Shape;565;p8"/>
            <p:cNvSpPr/>
            <p:nvPr/>
          </p:nvSpPr>
          <p:spPr>
            <a:xfrm>
              <a:off x="1131712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6" name="Google Shape;566;p8"/>
            <p:cNvSpPr/>
            <p:nvPr/>
          </p:nvSpPr>
          <p:spPr>
            <a:xfrm>
              <a:off x="10860225"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7" name="Google Shape;567;p8"/>
            <p:cNvSpPr/>
            <p:nvPr/>
          </p:nvSpPr>
          <p:spPr>
            <a:xfrm>
              <a:off x="10403331"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8" name="Google Shape;568;p8"/>
            <p:cNvSpPr/>
            <p:nvPr/>
          </p:nvSpPr>
          <p:spPr>
            <a:xfrm>
              <a:off x="99464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9" name="Google Shape;569;p8"/>
            <p:cNvSpPr/>
            <p:nvPr/>
          </p:nvSpPr>
          <p:spPr>
            <a:xfrm>
              <a:off x="97233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0" name="Google Shape;570;p8"/>
            <p:cNvSpPr/>
            <p:nvPr/>
          </p:nvSpPr>
          <p:spPr>
            <a:xfrm>
              <a:off x="10180218"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1" name="Google Shape;571;p8"/>
            <p:cNvSpPr/>
            <p:nvPr/>
          </p:nvSpPr>
          <p:spPr>
            <a:xfrm>
              <a:off x="10637112"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2" name="Google Shape;572;p8"/>
            <p:cNvSpPr/>
            <p:nvPr/>
          </p:nvSpPr>
          <p:spPr>
            <a:xfrm>
              <a:off x="11094007"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3" name="Google Shape;573;p8"/>
            <p:cNvSpPr/>
            <p:nvPr/>
          </p:nvSpPr>
          <p:spPr>
            <a:xfrm>
              <a:off x="11550902"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4" name="Google Shape;574;p8"/>
            <p:cNvSpPr/>
            <p:nvPr/>
          </p:nvSpPr>
          <p:spPr>
            <a:xfrm>
              <a:off x="12007807"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5" name="Google Shape;575;p8"/>
            <p:cNvSpPr/>
            <p:nvPr/>
          </p:nvSpPr>
          <p:spPr>
            <a:xfrm>
              <a:off x="11774014"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6" name="Google Shape;576;p8"/>
            <p:cNvSpPr/>
            <p:nvPr/>
          </p:nvSpPr>
          <p:spPr>
            <a:xfrm>
              <a:off x="1131712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7" name="Google Shape;577;p8"/>
            <p:cNvSpPr/>
            <p:nvPr/>
          </p:nvSpPr>
          <p:spPr>
            <a:xfrm>
              <a:off x="10860225"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8" name="Google Shape;578;p8"/>
            <p:cNvSpPr/>
            <p:nvPr/>
          </p:nvSpPr>
          <p:spPr>
            <a:xfrm>
              <a:off x="10403331"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9" name="Google Shape;579;p8"/>
            <p:cNvSpPr/>
            <p:nvPr/>
          </p:nvSpPr>
          <p:spPr>
            <a:xfrm>
              <a:off x="99464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0" name="Google Shape;580;p8"/>
            <p:cNvSpPr/>
            <p:nvPr/>
          </p:nvSpPr>
          <p:spPr>
            <a:xfrm>
              <a:off x="97233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1" name="Google Shape;581;p8"/>
            <p:cNvSpPr/>
            <p:nvPr/>
          </p:nvSpPr>
          <p:spPr>
            <a:xfrm>
              <a:off x="10180218"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2" name="Google Shape;582;p8"/>
            <p:cNvSpPr/>
            <p:nvPr/>
          </p:nvSpPr>
          <p:spPr>
            <a:xfrm>
              <a:off x="10637112"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3" name="Google Shape;583;p8"/>
            <p:cNvSpPr/>
            <p:nvPr/>
          </p:nvSpPr>
          <p:spPr>
            <a:xfrm>
              <a:off x="11094007"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4" name="Google Shape;584;p8"/>
            <p:cNvSpPr/>
            <p:nvPr/>
          </p:nvSpPr>
          <p:spPr>
            <a:xfrm>
              <a:off x="11550902"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5" name="Google Shape;585;p8"/>
            <p:cNvSpPr/>
            <p:nvPr/>
          </p:nvSpPr>
          <p:spPr>
            <a:xfrm>
              <a:off x="12007807"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6" name="Google Shape;586;p8"/>
            <p:cNvSpPr/>
            <p:nvPr/>
          </p:nvSpPr>
          <p:spPr>
            <a:xfrm>
              <a:off x="11774014"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7" name="Google Shape;587;p8"/>
            <p:cNvSpPr/>
            <p:nvPr/>
          </p:nvSpPr>
          <p:spPr>
            <a:xfrm>
              <a:off x="1131712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8" name="Google Shape;588;p8"/>
            <p:cNvSpPr/>
            <p:nvPr/>
          </p:nvSpPr>
          <p:spPr>
            <a:xfrm>
              <a:off x="10860225"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9" name="Google Shape;589;p8"/>
            <p:cNvSpPr/>
            <p:nvPr/>
          </p:nvSpPr>
          <p:spPr>
            <a:xfrm>
              <a:off x="10403331"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0" name="Google Shape;590;p8"/>
            <p:cNvSpPr/>
            <p:nvPr/>
          </p:nvSpPr>
          <p:spPr>
            <a:xfrm>
              <a:off x="99464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1" name="Google Shape;591;p8"/>
            <p:cNvSpPr/>
            <p:nvPr/>
          </p:nvSpPr>
          <p:spPr>
            <a:xfrm>
              <a:off x="97233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2" name="Google Shape;592;p8"/>
            <p:cNvSpPr/>
            <p:nvPr/>
          </p:nvSpPr>
          <p:spPr>
            <a:xfrm>
              <a:off x="10180218"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3" name="Google Shape;593;p8"/>
            <p:cNvSpPr/>
            <p:nvPr/>
          </p:nvSpPr>
          <p:spPr>
            <a:xfrm>
              <a:off x="10637112"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4" name="Google Shape;594;p8"/>
            <p:cNvSpPr/>
            <p:nvPr/>
          </p:nvSpPr>
          <p:spPr>
            <a:xfrm>
              <a:off x="11094007"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5" name="Google Shape;595;p8"/>
            <p:cNvSpPr/>
            <p:nvPr/>
          </p:nvSpPr>
          <p:spPr>
            <a:xfrm>
              <a:off x="11550902"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6" name="Google Shape;596;p8"/>
            <p:cNvSpPr/>
            <p:nvPr/>
          </p:nvSpPr>
          <p:spPr>
            <a:xfrm>
              <a:off x="12007807"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7" name="Google Shape;597;p8"/>
            <p:cNvSpPr/>
            <p:nvPr/>
          </p:nvSpPr>
          <p:spPr>
            <a:xfrm>
              <a:off x="11774014"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8" name="Google Shape;598;p8"/>
            <p:cNvSpPr/>
            <p:nvPr/>
          </p:nvSpPr>
          <p:spPr>
            <a:xfrm>
              <a:off x="1131712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9" name="Google Shape;599;p8"/>
            <p:cNvSpPr/>
            <p:nvPr/>
          </p:nvSpPr>
          <p:spPr>
            <a:xfrm>
              <a:off x="10860225"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0" name="Google Shape;600;p8"/>
            <p:cNvSpPr/>
            <p:nvPr/>
          </p:nvSpPr>
          <p:spPr>
            <a:xfrm>
              <a:off x="10403331"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1" name="Google Shape;601;p8"/>
            <p:cNvSpPr/>
            <p:nvPr/>
          </p:nvSpPr>
          <p:spPr>
            <a:xfrm>
              <a:off x="99464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2" name="Google Shape;602;p8"/>
            <p:cNvSpPr/>
            <p:nvPr/>
          </p:nvSpPr>
          <p:spPr>
            <a:xfrm>
              <a:off x="97233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3" name="Google Shape;603;p8"/>
            <p:cNvSpPr/>
            <p:nvPr/>
          </p:nvSpPr>
          <p:spPr>
            <a:xfrm>
              <a:off x="10180218"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4" name="Google Shape;604;p8"/>
            <p:cNvSpPr/>
            <p:nvPr/>
          </p:nvSpPr>
          <p:spPr>
            <a:xfrm>
              <a:off x="10637112"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5" name="Google Shape;605;p8"/>
            <p:cNvSpPr/>
            <p:nvPr/>
          </p:nvSpPr>
          <p:spPr>
            <a:xfrm>
              <a:off x="11094007"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6" name="Google Shape;606;p8"/>
            <p:cNvSpPr/>
            <p:nvPr/>
          </p:nvSpPr>
          <p:spPr>
            <a:xfrm>
              <a:off x="11550902"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7" name="Google Shape;607;p8"/>
            <p:cNvSpPr/>
            <p:nvPr/>
          </p:nvSpPr>
          <p:spPr>
            <a:xfrm>
              <a:off x="12007807"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8" name="Google Shape;608;p8"/>
            <p:cNvSpPr/>
            <p:nvPr/>
          </p:nvSpPr>
          <p:spPr>
            <a:xfrm>
              <a:off x="11774014"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9" name="Google Shape;609;p8"/>
            <p:cNvSpPr/>
            <p:nvPr/>
          </p:nvSpPr>
          <p:spPr>
            <a:xfrm>
              <a:off x="1131712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0" name="Google Shape;610;p8"/>
            <p:cNvSpPr/>
            <p:nvPr/>
          </p:nvSpPr>
          <p:spPr>
            <a:xfrm>
              <a:off x="10860225"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1" name="Google Shape;611;p8"/>
            <p:cNvSpPr/>
            <p:nvPr/>
          </p:nvSpPr>
          <p:spPr>
            <a:xfrm>
              <a:off x="10403331"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2" name="Google Shape;612;p8"/>
            <p:cNvSpPr/>
            <p:nvPr/>
          </p:nvSpPr>
          <p:spPr>
            <a:xfrm>
              <a:off x="99464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3" name="Google Shape;613;p8"/>
            <p:cNvSpPr/>
            <p:nvPr/>
          </p:nvSpPr>
          <p:spPr>
            <a:xfrm>
              <a:off x="97233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4" name="Google Shape;614;p8"/>
            <p:cNvSpPr/>
            <p:nvPr/>
          </p:nvSpPr>
          <p:spPr>
            <a:xfrm>
              <a:off x="10180218"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5" name="Google Shape;615;p8"/>
            <p:cNvSpPr/>
            <p:nvPr/>
          </p:nvSpPr>
          <p:spPr>
            <a:xfrm>
              <a:off x="10637112"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6" name="Google Shape;616;p8"/>
            <p:cNvSpPr/>
            <p:nvPr/>
          </p:nvSpPr>
          <p:spPr>
            <a:xfrm>
              <a:off x="11094007"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7" name="Google Shape;617;p8"/>
            <p:cNvSpPr/>
            <p:nvPr/>
          </p:nvSpPr>
          <p:spPr>
            <a:xfrm>
              <a:off x="11550902"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8" name="Google Shape;618;p8"/>
            <p:cNvSpPr/>
            <p:nvPr/>
          </p:nvSpPr>
          <p:spPr>
            <a:xfrm>
              <a:off x="12007807"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9" name="Google Shape;619;p8"/>
            <p:cNvSpPr/>
            <p:nvPr/>
          </p:nvSpPr>
          <p:spPr>
            <a:xfrm>
              <a:off x="11774014"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0" name="Google Shape;620;p8"/>
            <p:cNvSpPr/>
            <p:nvPr/>
          </p:nvSpPr>
          <p:spPr>
            <a:xfrm>
              <a:off x="1131712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1" name="Google Shape;621;p8"/>
            <p:cNvSpPr/>
            <p:nvPr/>
          </p:nvSpPr>
          <p:spPr>
            <a:xfrm>
              <a:off x="10860225"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2" name="Google Shape;622;p8"/>
            <p:cNvSpPr/>
            <p:nvPr/>
          </p:nvSpPr>
          <p:spPr>
            <a:xfrm>
              <a:off x="10403331"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3" name="Google Shape;623;p8"/>
            <p:cNvSpPr/>
            <p:nvPr/>
          </p:nvSpPr>
          <p:spPr>
            <a:xfrm>
              <a:off x="99464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4" name="Google Shape;624;p8"/>
            <p:cNvSpPr/>
            <p:nvPr/>
          </p:nvSpPr>
          <p:spPr>
            <a:xfrm>
              <a:off x="97233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5" name="Google Shape;625;p8"/>
            <p:cNvSpPr/>
            <p:nvPr/>
          </p:nvSpPr>
          <p:spPr>
            <a:xfrm>
              <a:off x="10180218"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6" name="Google Shape;626;p8"/>
            <p:cNvSpPr/>
            <p:nvPr/>
          </p:nvSpPr>
          <p:spPr>
            <a:xfrm>
              <a:off x="10637112"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7" name="Google Shape;627;p8"/>
            <p:cNvSpPr/>
            <p:nvPr/>
          </p:nvSpPr>
          <p:spPr>
            <a:xfrm>
              <a:off x="11094007"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8" name="Google Shape;628;p8"/>
            <p:cNvSpPr/>
            <p:nvPr/>
          </p:nvSpPr>
          <p:spPr>
            <a:xfrm>
              <a:off x="11550902"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9" name="Google Shape;629;p8"/>
            <p:cNvSpPr/>
            <p:nvPr/>
          </p:nvSpPr>
          <p:spPr>
            <a:xfrm>
              <a:off x="12007806"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0" name="Google Shape;630;p8"/>
            <p:cNvSpPr/>
            <p:nvPr/>
          </p:nvSpPr>
          <p:spPr>
            <a:xfrm>
              <a:off x="11774014"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1" name="Google Shape;631;p8"/>
            <p:cNvSpPr/>
            <p:nvPr/>
          </p:nvSpPr>
          <p:spPr>
            <a:xfrm>
              <a:off x="1131712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2" name="Google Shape;632;p8"/>
            <p:cNvSpPr/>
            <p:nvPr/>
          </p:nvSpPr>
          <p:spPr>
            <a:xfrm>
              <a:off x="10860225"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3" name="Google Shape;633;p8"/>
            <p:cNvSpPr/>
            <p:nvPr/>
          </p:nvSpPr>
          <p:spPr>
            <a:xfrm>
              <a:off x="10403331"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4" name="Google Shape;634;p8"/>
            <p:cNvSpPr/>
            <p:nvPr/>
          </p:nvSpPr>
          <p:spPr>
            <a:xfrm>
              <a:off x="99464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5" name="Google Shape;635;p8"/>
            <p:cNvSpPr/>
            <p:nvPr/>
          </p:nvSpPr>
          <p:spPr>
            <a:xfrm>
              <a:off x="97233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6" name="Google Shape;636;p8"/>
            <p:cNvSpPr/>
            <p:nvPr/>
          </p:nvSpPr>
          <p:spPr>
            <a:xfrm>
              <a:off x="10180218"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7" name="Google Shape;637;p8"/>
            <p:cNvSpPr/>
            <p:nvPr/>
          </p:nvSpPr>
          <p:spPr>
            <a:xfrm>
              <a:off x="10637112"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8" name="Google Shape;638;p8"/>
            <p:cNvSpPr/>
            <p:nvPr/>
          </p:nvSpPr>
          <p:spPr>
            <a:xfrm>
              <a:off x="11094007"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9" name="Google Shape;639;p8"/>
            <p:cNvSpPr/>
            <p:nvPr/>
          </p:nvSpPr>
          <p:spPr>
            <a:xfrm>
              <a:off x="11550902"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0" name="Google Shape;640;p8"/>
            <p:cNvSpPr/>
            <p:nvPr/>
          </p:nvSpPr>
          <p:spPr>
            <a:xfrm>
              <a:off x="12007807"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1" name="Google Shape;641;p8"/>
            <p:cNvSpPr/>
            <p:nvPr/>
          </p:nvSpPr>
          <p:spPr>
            <a:xfrm>
              <a:off x="11774014"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2" name="Google Shape;642;p8"/>
            <p:cNvSpPr/>
            <p:nvPr/>
          </p:nvSpPr>
          <p:spPr>
            <a:xfrm>
              <a:off x="1131712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3" name="Google Shape;643;p8"/>
            <p:cNvSpPr/>
            <p:nvPr/>
          </p:nvSpPr>
          <p:spPr>
            <a:xfrm>
              <a:off x="10860225"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4" name="Google Shape;644;p8"/>
            <p:cNvSpPr/>
            <p:nvPr/>
          </p:nvSpPr>
          <p:spPr>
            <a:xfrm>
              <a:off x="10403331"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5" name="Google Shape;645;p8"/>
            <p:cNvSpPr/>
            <p:nvPr/>
          </p:nvSpPr>
          <p:spPr>
            <a:xfrm>
              <a:off x="99464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6" name="Google Shape;646;p8"/>
            <p:cNvSpPr/>
            <p:nvPr/>
          </p:nvSpPr>
          <p:spPr>
            <a:xfrm>
              <a:off x="11774014"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7" name="Google Shape;647;p8"/>
            <p:cNvSpPr/>
            <p:nvPr/>
          </p:nvSpPr>
          <p:spPr>
            <a:xfrm>
              <a:off x="1131712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8" name="Google Shape;648;p8"/>
            <p:cNvSpPr/>
            <p:nvPr/>
          </p:nvSpPr>
          <p:spPr>
            <a:xfrm>
              <a:off x="10860225"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9" name="Google Shape;649;p8"/>
            <p:cNvSpPr/>
            <p:nvPr/>
          </p:nvSpPr>
          <p:spPr>
            <a:xfrm>
              <a:off x="10403331"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0" name="Google Shape;650;p8"/>
            <p:cNvSpPr/>
            <p:nvPr/>
          </p:nvSpPr>
          <p:spPr>
            <a:xfrm>
              <a:off x="99464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651" name="Google Shape;651;p8"/>
          <p:cNvSpPr/>
          <p:nvPr/>
        </p:nvSpPr>
        <p:spPr>
          <a:xfrm>
            <a:off x="9061061" y="4542761"/>
            <a:ext cx="82939" cy="519097"/>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52" name="Google Shape;652;p8"/>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Report Standard Page">
  <p:cSld name="1_Report Standard Page">
    <p:spTree>
      <p:nvGrpSpPr>
        <p:cNvPr id="1" name="Shape 653"/>
        <p:cNvGrpSpPr/>
        <p:nvPr/>
      </p:nvGrpSpPr>
      <p:grpSpPr>
        <a:xfrm>
          <a:off x="0" y="0"/>
          <a:ext cx="0" cy="0"/>
          <a:chOff x="0" y="0"/>
          <a:chExt cx="0" cy="0"/>
        </a:xfrm>
      </p:grpSpPr>
      <p:sp>
        <p:nvSpPr>
          <p:cNvPr id="654" name="Google Shape;654;p9"/>
          <p:cNvSpPr/>
          <p:nvPr/>
        </p:nvSpPr>
        <p:spPr>
          <a:xfrm rot="10800000" flipH="1">
            <a:off x="0" y="-255985"/>
            <a:ext cx="9144000" cy="121444"/>
          </a:xfrm>
          <a:custGeom>
            <a:avLst/>
            <a:gdLst/>
            <a:ahLst/>
            <a:cxnLst/>
            <a:rect l="l" t="t" r="r" b="b"/>
            <a:pathLst>
              <a:path w="8961755" h="120000" extrusionOk="0">
                <a:moveTo>
                  <a:pt x="0" y="0"/>
                </a:moveTo>
                <a:lnTo>
                  <a:pt x="8961437" y="0"/>
                </a:lnTo>
              </a:path>
            </a:pathLst>
          </a:custGeom>
          <a:noFill/>
          <a:ln w="9525" cap="flat" cmpd="sng">
            <a:solidFill>
              <a:srgbClr val="D8D8D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5" name="Google Shape;655;p9"/>
          <p:cNvSpPr txBox="1"/>
          <p:nvPr/>
        </p:nvSpPr>
        <p:spPr>
          <a:xfrm>
            <a:off x="6940062" y="4907757"/>
            <a:ext cx="2133600" cy="273844"/>
          </a:xfrm>
          <a:prstGeom prst="rect">
            <a:avLst/>
          </a:prstGeom>
          <a:noFill/>
          <a:ln>
            <a:noFill/>
          </a:ln>
        </p:spPr>
        <p:txBody>
          <a:bodyPr spcFirstLastPara="1" wrap="square" lIns="68550" tIns="34275" rIns="68550" bIns="34275"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1" i="0" u="none" strike="noStrike" cap="none">
                <a:solidFill>
                  <a:srgbClr val="000000"/>
                </a:solidFill>
                <a:latin typeface="Arial"/>
                <a:ea typeface="Arial"/>
                <a:cs typeface="Arial"/>
                <a:sym typeface="Arial"/>
              </a:rPr>
              <a:t>‹#›</a:t>
            </a:fld>
            <a:endParaRPr sz="6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1_">
  <p:cSld name="1_1_">
    <p:spTree>
      <p:nvGrpSpPr>
        <p:cNvPr id="1" name="Shape 656"/>
        <p:cNvGrpSpPr/>
        <p:nvPr/>
      </p:nvGrpSpPr>
      <p:grpSpPr>
        <a:xfrm>
          <a:off x="0" y="0"/>
          <a:ext cx="0" cy="0"/>
          <a:chOff x="0" y="0"/>
          <a:chExt cx="0" cy="0"/>
        </a:xfrm>
      </p:grpSpPr>
      <p:sp>
        <p:nvSpPr>
          <p:cNvPr id="657" name="Google Shape;657;p10"/>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58" name="Google Shape;658;p10"/>
          <p:cNvSpPr txBox="1">
            <a:spLocks noGrp="1"/>
          </p:cNvSpPr>
          <p:nvPr>
            <p:ph type="ftr" idx="11"/>
          </p:nvPr>
        </p:nvSpPr>
        <p:spPr>
          <a:xfrm>
            <a:off x="196374" y="4665964"/>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sz="1200" b="1">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533311"/>
          </a:xfrm>
          <a:prstGeom prst="rect">
            <a:avLst/>
          </a:prstGeom>
          <a:noFill/>
          <a:ln>
            <a:noFill/>
          </a:ln>
        </p:spPr>
        <p:txBody>
          <a:bodyPr spcFirstLastPara="1" wrap="square" lIns="0" tIns="45700" rIns="0" bIns="45700" anchor="ctr" anchorCtr="0">
            <a:normAutofit/>
          </a:bodyPr>
          <a:lstStyle>
            <a:lvl1pPr marR="0" lvl="0" algn="l" rtl="0">
              <a:lnSpc>
                <a:spcPct val="100000"/>
              </a:lnSpc>
              <a:spcBef>
                <a:spcPts val="0"/>
              </a:spcBef>
              <a:spcAft>
                <a:spcPts val="0"/>
              </a:spcAft>
              <a:buClr>
                <a:schemeClr val="dk1"/>
              </a:buClr>
              <a:buSzPts val="2700"/>
              <a:buFont typeface="Quattrocento Sans"/>
              <a:buNone/>
              <a:defRPr sz="27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853819"/>
            <a:ext cx="8229600" cy="3740804"/>
          </a:xfrm>
          <a:prstGeom prst="rect">
            <a:avLst/>
          </a:prstGeom>
          <a:noFill/>
          <a:ln>
            <a:noFill/>
          </a:ln>
        </p:spPr>
        <p:txBody>
          <a:bodyPr spcFirstLastPara="1" wrap="square" lIns="0" tIns="45700" rIns="0" bIns="45700" anchor="t" anchorCtr="0">
            <a:normAutofit/>
          </a:bodyPr>
          <a:lstStyle>
            <a:lvl1pPr marL="457200" marR="0" lvl="0"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 name="Google Shape;8;p1"/>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marR="0" lvl="0" algn="ctr"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 name="Google Shape;9;p1"/>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1" name="Google Shape;11;p1" descr="A picture containing symbol, font, logo, graphics&#10;&#10;Description automatically generated"/>
          <p:cNvPicPr preferRelativeResize="0"/>
          <p:nvPr/>
        </p:nvPicPr>
        <p:blipFill rotWithShape="1">
          <a:blip r:embed="rId22">
            <a:alphaModFix/>
          </a:blip>
          <a:srcRect/>
          <a:stretch/>
        </p:blipFill>
        <p:spPr>
          <a:xfrm>
            <a:off x="8478475" y="238580"/>
            <a:ext cx="622897" cy="615239"/>
          </a:xfrm>
          <a:prstGeom prst="rect">
            <a:avLst/>
          </a:prstGeom>
          <a:noFill/>
          <a:ln>
            <a:noFill/>
          </a:ln>
        </p:spPr>
      </p:pic>
      <p:sp>
        <p:nvSpPr>
          <p:cNvPr id="12" name="Google Shape;12;p1"/>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Clr>
                <a:srgbClr val="000000"/>
              </a:buClr>
              <a:buSzPts val="1100"/>
              <a:buFont typeface="Arial"/>
              <a:buNone/>
              <a:defRPr sz="1200" b="1"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
          <p:cNvSpPr txBox="1"/>
          <p:nvPr/>
        </p:nvSpPr>
        <p:spPr>
          <a:xfrm>
            <a:off x="88334" y="4630341"/>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title"/>
          </p:nvPr>
        </p:nvSpPr>
        <p:spPr>
          <a:xfrm>
            <a:off x="457200" y="205979"/>
            <a:ext cx="8229600" cy="533311"/>
          </a:xfrm>
          <a:prstGeom prst="rect">
            <a:avLst/>
          </a:prstGeom>
          <a:noFill/>
          <a:ln>
            <a:noFill/>
          </a:ln>
        </p:spPr>
        <p:txBody>
          <a:bodyPr spcFirstLastPara="1" wrap="square" lIns="0" tIns="45700" rIns="0" bIns="45700" anchor="ctr" anchorCtr="0">
            <a:normAutofit/>
          </a:bodyPr>
          <a:lstStyle>
            <a:lvl1pPr marR="0" lvl="0" algn="l" rtl="0">
              <a:lnSpc>
                <a:spcPct val="100000"/>
              </a:lnSpc>
              <a:spcBef>
                <a:spcPts val="0"/>
              </a:spcBef>
              <a:spcAft>
                <a:spcPts val="0"/>
              </a:spcAft>
              <a:buClr>
                <a:schemeClr val="dk1"/>
              </a:buClr>
              <a:buSzPts val="2700"/>
              <a:buFont typeface="Quattrocento Sans"/>
              <a:buNone/>
              <a:defRPr sz="27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35"/>
          <p:cNvSpPr txBox="1">
            <a:spLocks noGrp="1"/>
          </p:cNvSpPr>
          <p:nvPr>
            <p:ph type="body" idx="1"/>
          </p:nvPr>
        </p:nvSpPr>
        <p:spPr>
          <a:xfrm>
            <a:off x="457200" y="853819"/>
            <a:ext cx="8229600" cy="3740804"/>
          </a:xfrm>
          <a:prstGeom prst="rect">
            <a:avLst/>
          </a:prstGeom>
          <a:noFill/>
          <a:ln>
            <a:noFill/>
          </a:ln>
        </p:spPr>
        <p:txBody>
          <a:bodyPr spcFirstLastPara="1" wrap="square" lIns="0" tIns="45700" rIns="0" bIns="45700" anchor="t" anchorCtr="0">
            <a:normAutofit/>
          </a:bodyPr>
          <a:lstStyle>
            <a:lvl1pPr marL="457200" marR="0" lvl="0"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 name="Google Shape;8;p35"/>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marR="0" lvl="0" algn="ctr"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 name="Google Shape;9;p35"/>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35"/>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1" name="Google Shape;11;p35" descr="A picture containing symbol, font, logo, graphics&#10;&#10;Description automatically generated"/>
          <p:cNvPicPr preferRelativeResize="0"/>
          <p:nvPr/>
        </p:nvPicPr>
        <p:blipFill rotWithShape="1">
          <a:blip r:embed="rId22">
            <a:alphaModFix/>
          </a:blip>
          <a:srcRect/>
          <a:stretch/>
        </p:blipFill>
        <p:spPr>
          <a:xfrm>
            <a:off x="8478475" y="238580"/>
            <a:ext cx="622897" cy="615239"/>
          </a:xfrm>
          <a:prstGeom prst="rect">
            <a:avLst/>
          </a:prstGeom>
          <a:noFill/>
          <a:ln>
            <a:noFill/>
          </a:ln>
        </p:spPr>
      </p:pic>
      <p:sp>
        <p:nvSpPr>
          <p:cNvPr id="12" name="Google Shape;12;p35"/>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Clr>
                <a:srgbClr val="000000"/>
              </a:buClr>
              <a:buSzPts val="1100"/>
              <a:buFont typeface="Arial"/>
              <a:buNone/>
              <a:defRPr sz="1200" b="1"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35"/>
          <p:cNvSpPr txBox="1"/>
          <p:nvPr/>
        </p:nvSpPr>
        <p:spPr>
          <a:xfrm>
            <a:off x="88334" y="4630341"/>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hyperlink" Target="https://www.youtube.com/watch?v=vlKBQ3g0w_E&amp;list=PLcxqFaocb9WIQJ-kptyPuiMSVWZVd2ff_&amp;index=1" TargetMode="External"/><Relationship Id="rId7" Type="http://schemas.openxmlformats.org/officeDocument/2006/relationships/hyperlink" Target="https://www.youtube.com/watch?v=xQzhXhq1ZyI&amp;list=PLcxqFaocb9WLtnq-rpXbRy5hnKECxr95G" TargetMode="External"/><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media/image52.jpg"/><Relationship Id="rId5" Type="http://schemas.openxmlformats.org/officeDocument/2006/relationships/hyperlink" Target="https://www.youtube.com/watch?v=aVPk_FE9O3s&amp;list=PLcxqFaocb9WJ8g8TZPsHQIEcSjKW9F0IE&amp;index=2" TargetMode="External"/><Relationship Id="rId10" Type="http://schemas.openxmlformats.org/officeDocument/2006/relationships/image" Target="../media/image54.png"/><Relationship Id="rId4" Type="http://schemas.openxmlformats.org/officeDocument/2006/relationships/image" Target="../media/image51.jpg"/><Relationship Id="rId9" Type="http://schemas.openxmlformats.org/officeDocument/2006/relationships/hyperlink" Target="https://www.youtube.com/watch?v=NV8UD9QnJ4A&amp;list=PLcxqFaocb9WLaza2kOjkUCDIQGbzNos6p"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g"/><Relationship Id="rId9" Type="http://schemas.openxmlformats.org/officeDocument/2006/relationships/image" Target="../media/image60.jp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22"/>
          <p:cNvSpPr txBox="1">
            <a:spLocks noGrp="1"/>
          </p:cNvSpPr>
          <p:nvPr>
            <p:ph type="subTitle" idx="1"/>
          </p:nvPr>
        </p:nvSpPr>
        <p:spPr>
          <a:xfrm>
            <a:off x="3356393" y="2456238"/>
            <a:ext cx="6300000" cy="1437300"/>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chemeClr val="accent1"/>
              </a:buClr>
              <a:buSzPts val="3600"/>
              <a:buNone/>
            </a:pPr>
            <a:r>
              <a:rPr lang="en" sz="3600" b="1">
                <a:solidFill>
                  <a:schemeClr val="accent1"/>
                </a:solidFill>
                <a:latin typeface="Arial Black"/>
                <a:ea typeface="Arial Black"/>
                <a:cs typeface="Arial Black"/>
                <a:sym typeface="Arial Black"/>
              </a:rPr>
              <a:t>AnubhavTrainings.com</a:t>
            </a:r>
            <a:endParaRPr sz="3600" b="1">
              <a:solidFill>
                <a:schemeClr val="accent1"/>
              </a:solidFill>
              <a:latin typeface="Arial Black"/>
              <a:ea typeface="Arial Black"/>
              <a:cs typeface="Arial Black"/>
              <a:sym typeface="Arial Black"/>
            </a:endParaRPr>
          </a:p>
        </p:txBody>
      </p:sp>
      <p:sp>
        <p:nvSpPr>
          <p:cNvPr id="1301" name="Google Shape;1301;p22"/>
          <p:cNvSpPr txBox="1">
            <a:spLocks noGrp="1"/>
          </p:cNvSpPr>
          <p:nvPr>
            <p:ph type="ctrTitle"/>
          </p:nvPr>
        </p:nvSpPr>
        <p:spPr>
          <a:xfrm>
            <a:off x="3424025" y="249492"/>
            <a:ext cx="6050248" cy="2058591"/>
          </a:xfrm>
          <a:prstGeom prst="rect">
            <a:avLst/>
          </a:prstGeom>
          <a:noFill/>
          <a:ln>
            <a:noFill/>
          </a:ln>
        </p:spPr>
        <p:txBody>
          <a:bodyPr spcFirstLastPara="1" wrap="square" lIns="0" tIns="45700" rIns="0" bIns="45700" anchor="b" anchorCtr="0">
            <a:normAutofit/>
          </a:bodyPr>
          <a:lstStyle/>
          <a:p>
            <a:pPr marL="0" lvl="0" indent="0" algn="l" rtl="0">
              <a:lnSpc>
                <a:spcPct val="100000"/>
              </a:lnSpc>
              <a:spcBef>
                <a:spcPts val="0"/>
              </a:spcBef>
              <a:spcAft>
                <a:spcPts val="0"/>
              </a:spcAft>
              <a:buClr>
                <a:schemeClr val="lt1"/>
              </a:buClr>
              <a:buSzPts val="3300"/>
              <a:buFont typeface="Quattrocento Sans"/>
              <a:buNone/>
            </a:pPr>
            <a:r>
              <a:rPr lang="en" sz="3300"/>
              <a:t>SAP EWM </a:t>
            </a:r>
            <a:br>
              <a:rPr lang="en" sz="3300"/>
            </a:br>
            <a:r>
              <a:rPr lang="en" sz="3300"/>
              <a:t>EXTENDED WAREHOUSE MANAGEMENT TRAINING</a:t>
            </a:r>
            <a:endParaRPr sz="3300"/>
          </a:p>
        </p:txBody>
      </p:sp>
      <p:sp>
        <p:nvSpPr>
          <p:cNvPr id="1302" name="Google Shape;1302;p22"/>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2"/>
        <p:cNvGrpSpPr/>
        <p:nvPr/>
      </p:nvGrpSpPr>
      <p:grpSpPr>
        <a:xfrm>
          <a:off x="0" y="0"/>
          <a:ext cx="0" cy="0"/>
          <a:chOff x="0" y="0"/>
          <a:chExt cx="0" cy="0"/>
        </a:xfrm>
      </p:grpSpPr>
      <p:sp>
        <p:nvSpPr>
          <p:cNvPr id="1403" name="Google Shape;1403;p32"/>
          <p:cNvSpPr txBox="1">
            <a:spLocks noGrp="1"/>
          </p:cNvSpPr>
          <p:nvPr>
            <p:ph type="title"/>
          </p:nvPr>
        </p:nvSpPr>
        <p:spPr>
          <a:xfrm>
            <a:off x="254300" y="238800"/>
            <a:ext cx="8520600" cy="572700"/>
          </a:xfrm>
          <a:prstGeom prst="rect">
            <a:avLst/>
          </a:prstGeom>
          <a:noFill/>
          <a:ln>
            <a:noFill/>
          </a:ln>
        </p:spPr>
        <p:txBody>
          <a:bodyPr spcFirstLastPara="1" wrap="square" lIns="0" tIns="45700" rIns="0" bIns="45700" anchor="ctr" anchorCtr="0">
            <a:normAutofit/>
          </a:bodyPr>
          <a:lstStyle/>
          <a:p>
            <a:pPr marL="0" lvl="0" indent="0" algn="l" rtl="0">
              <a:lnSpc>
                <a:spcPct val="107916"/>
              </a:lnSpc>
              <a:spcBef>
                <a:spcPts val="0"/>
              </a:spcBef>
              <a:spcAft>
                <a:spcPts val="800"/>
              </a:spcAft>
              <a:buClr>
                <a:schemeClr val="dk1"/>
              </a:buClr>
              <a:buSzPts val="1100"/>
              <a:buFont typeface="Arial"/>
              <a:buNone/>
            </a:pPr>
            <a:r>
              <a:rPr lang="en" sz="1800" b="1">
                <a:solidFill>
                  <a:srgbClr val="0070C0"/>
                </a:solidFill>
                <a:latin typeface="Calibri"/>
                <a:ea typeface="Calibri"/>
                <a:cs typeface="Calibri"/>
                <a:sym typeface="Calibri"/>
              </a:rPr>
              <a:t>Settings for Warehouse Number</a:t>
            </a:r>
            <a:endParaRPr sz="2200" b="1">
              <a:solidFill>
                <a:srgbClr val="0070C0"/>
              </a:solidFill>
              <a:latin typeface="Calibri"/>
              <a:ea typeface="Calibri"/>
              <a:cs typeface="Calibri"/>
              <a:sym typeface="Calibri"/>
            </a:endParaRPr>
          </a:p>
        </p:txBody>
      </p:sp>
      <p:sp>
        <p:nvSpPr>
          <p:cNvPr id="1404" name="Google Shape;1404;p32"/>
          <p:cNvSpPr txBox="1"/>
          <p:nvPr/>
        </p:nvSpPr>
        <p:spPr>
          <a:xfrm>
            <a:off x="172275" y="623475"/>
            <a:ext cx="8195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IMG- SCM Extended Warehouse Management- Extended Warehouse Management- Master Data-Product- Serial Number Profile – Setting for Warehouse number</a:t>
            </a:r>
            <a:endParaRPr sz="1200" b="0" i="0" u="none" strike="noStrike" cap="none">
              <a:solidFill>
                <a:srgbClr val="000000"/>
              </a:solidFill>
              <a:latin typeface="Calibri"/>
              <a:ea typeface="Calibri"/>
              <a:cs typeface="Calibri"/>
              <a:sym typeface="Calibri"/>
            </a:endParaRPr>
          </a:p>
        </p:txBody>
      </p:sp>
      <p:pic>
        <p:nvPicPr>
          <p:cNvPr id="1405" name="Google Shape;1405;p32"/>
          <p:cNvPicPr preferRelativeResize="0"/>
          <p:nvPr/>
        </p:nvPicPr>
        <p:blipFill rotWithShape="1">
          <a:blip r:embed="rId3">
            <a:alphaModFix/>
          </a:blip>
          <a:srcRect/>
          <a:stretch/>
        </p:blipFill>
        <p:spPr>
          <a:xfrm>
            <a:off x="316475" y="1259625"/>
            <a:ext cx="7681800" cy="2448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9"/>
        <p:cNvGrpSpPr/>
        <p:nvPr/>
      </p:nvGrpSpPr>
      <p:grpSpPr>
        <a:xfrm>
          <a:off x="0" y="0"/>
          <a:ext cx="0" cy="0"/>
          <a:chOff x="0" y="0"/>
          <a:chExt cx="0" cy="0"/>
        </a:xfrm>
      </p:grpSpPr>
      <p:sp>
        <p:nvSpPr>
          <p:cNvPr id="1410" name="Google Shape;1410;p33"/>
          <p:cNvSpPr txBox="1">
            <a:spLocks noGrp="1"/>
          </p:cNvSpPr>
          <p:nvPr>
            <p:ph type="title"/>
          </p:nvPr>
        </p:nvSpPr>
        <p:spPr>
          <a:xfrm>
            <a:off x="311700" y="182500"/>
            <a:ext cx="8520600" cy="572700"/>
          </a:xfrm>
          <a:prstGeom prst="rect">
            <a:avLst/>
          </a:prstGeom>
          <a:noFill/>
          <a:ln>
            <a:noFill/>
          </a:ln>
        </p:spPr>
        <p:txBody>
          <a:bodyPr spcFirstLastPara="1" wrap="square" lIns="0" tIns="45700" rIns="0" bIns="45700" anchor="ctr" anchorCtr="0">
            <a:normAutofit/>
          </a:bodyPr>
          <a:lstStyle/>
          <a:p>
            <a:pPr marL="0" lvl="0" indent="0" algn="l" rtl="0">
              <a:lnSpc>
                <a:spcPct val="100000"/>
              </a:lnSpc>
              <a:spcBef>
                <a:spcPts val="0"/>
              </a:spcBef>
              <a:spcAft>
                <a:spcPts val="0"/>
              </a:spcAft>
              <a:buSzPts val="3000"/>
              <a:buNone/>
            </a:pPr>
            <a:r>
              <a:rPr lang="en" sz="1800" b="1">
                <a:solidFill>
                  <a:srgbClr val="0070C0"/>
                </a:solidFill>
              </a:rPr>
              <a:t>Maintain Warehouse Product master</a:t>
            </a:r>
            <a:endParaRPr sz="1600" b="1">
              <a:solidFill>
                <a:srgbClr val="0070C0"/>
              </a:solidFill>
            </a:endParaRPr>
          </a:p>
        </p:txBody>
      </p:sp>
      <p:pic>
        <p:nvPicPr>
          <p:cNvPr id="1411" name="Google Shape;1411;p33"/>
          <p:cNvPicPr preferRelativeResize="0"/>
          <p:nvPr/>
        </p:nvPicPr>
        <p:blipFill rotWithShape="1">
          <a:blip r:embed="rId3">
            <a:alphaModFix/>
          </a:blip>
          <a:srcRect/>
          <a:stretch/>
        </p:blipFill>
        <p:spPr>
          <a:xfrm>
            <a:off x="349275" y="755200"/>
            <a:ext cx="7796650" cy="2887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5"/>
        <p:cNvGrpSpPr/>
        <p:nvPr/>
      </p:nvGrpSpPr>
      <p:grpSpPr>
        <a:xfrm>
          <a:off x="0" y="0"/>
          <a:ext cx="0" cy="0"/>
          <a:chOff x="0" y="0"/>
          <a:chExt cx="0" cy="0"/>
        </a:xfrm>
      </p:grpSpPr>
      <p:sp>
        <p:nvSpPr>
          <p:cNvPr id="1416" name="Google Shape;1416;p34"/>
          <p:cNvSpPr txBox="1">
            <a:spLocks noGrp="1"/>
          </p:cNvSpPr>
          <p:nvPr>
            <p:ph type="title"/>
          </p:nvPr>
        </p:nvSpPr>
        <p:spPr>
          <a:xfrm>
            <a:off x="192599" y="332484"/>
            <a:ext cx="8229600" cy="5334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70C0"/>
              </a:buClr>
              <a:buSzPts val="2100"/>
              <a:buFont typeface="Quattrocento Sans"/>
              <a:buNone/>
            </a:pPr>
            <a:r>
              <a:rPr lang="en" sz="1800" b="1">
                <a:solidFill>
                  <a:srgbClr val="0070C0"/>
                </a:solidFill>
                <a:latin typeface="Calibri"/>
                <a:ea typeface="Calibri"/>
                <a:cs typeface="Calibri"/>
                <a:sym typeface="Calibri"/>
              </a:rPr>
              <a:t>Test Case</a:t>
            </a:r>
            <a:endParaRPr sz="1800" b="1">
              <a:solidFill>
                <a:srgbClr val="0070C0"/>
              </a:solidFill>
              <a:latin typeface="Calibri"/>
              <a:ea typeface="Calibri"/>
              <a:cs typeface="Calibri"/>
              <a:sym typeface="Calibri"/>
            </a:endParaRPr>
          </a:p>
          <a:p>
            <a:pPr marL="0" marR="0" lvl="0" indent="0" algn="l" rtl="0">
              <a:lnSpc>
                <a:spcPct val="100000"/>
              </a:lnSpc>
              <a:spcBef>
                <a:spcPts val="0"/>
              </a:spcBef>
              <a:spcAft>
                <a:spcPts val="0"/>
              </a:spcAft>
              <a:buClr>
                <a:srgbClr val="0070C0"/>
              </a:buClr>
              <a:buSzPts val="2100"/>
              <a:buFont typeface="Quattrocento Sans"/>
              <a:buNone/>
            </a:pPr>
            <a:r>
              <a:rPr lang="en" sz="1400">
                <a:latin typeface="Calibri"/>
                <a:ea typeface="Calibri"/>
                <a:cs typeface="Calibri"/>
                <a:sym typeface="Calibri"/>
              </a:rPr>
              <a:t>Inbound Delivery</a:t>
            </a:r>
            <a:endParaRPr sz="1400">
              <a:latin typeface="Calibri"/>
              <a:ea typeface="Calibri"/>
              <a:cs typeface="Calibri"/>
              <a:sym typeface="Calibri"/>
            </a:endParaRPr>
          </a:p>
          <a:p>
            <a:pPr marL="0" marR="0" lvl="0" indent="0" algn="l" rtl="0">
              <a:lnSpc>
                <a:spcPct val="100000"/>
              </a:lnSpc>
              <a:spcBef>
                <a:spcPts val="0"/>
              </a:spcBef>
              <a:spcAft>
                <a:spcPts val="0"/>
              </a:spcAft>
              <a:buClr>
                <a:srgbClr val="0070C0"/>
              </a:buClr>
              <a:buSzPts val="2100"/>
              <a:buFont typeface="Quattrocento Sans"/>
              <a:buNone/>
            </a:pPr>
            <a:endParaRPr sz="1400">
              <a:latin typeface="Calibri"/>
              <a:ea typeface="Calibri"/>
              <a:cs typeface="Calibri"/>
              <a:sym typeface="Calibri"/>
            </a:endParaRPr>
          </a:p>
        </p:txBody>
      </p:sp>
      <p:sp>
        <p:nvSpPr>
          <p:cNvPr id="1417" name="Google Shape;1417;p34"/>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18" name="Google Shape;1418;p34"/>
          <p:cNvPicPr preferRelativeResize="0"/>
          <p:nvPr/>
        </p:nvPicPr>
        <p:blipFill rotWithShape="1">
          <a:blip r:embed="rId3">
            <a:alphaModFix/>
          </a:blip>
          <a:srcRect/>
          <a:stretch/>
        </p:blipFill>
        <p:spPr>
          <a:xfrm>
            <a:off x="226225" y="865875"/>
            <a:ext cx="7657200" cy="2714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2"/>
        <p:cNvGrpSpPr/>
        <p:nvPr/>
      </p:nvGrpSpPr>
      <p:grpSpPr>
        <a:xfrm>
          <a:off x="0" y="0"/>
          <a:ext cx="0" cy="0"/>
          <a:chOff x="0" y="0"/>
          <a:chExt cx="0" cy="0"/>
        </a:xfrm>
      </p:grpSpPr>
      <p:sp>
        <p:nvSpPr>
          <p:cNvPr id="1423" name="Google Shape;1423;p3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24" name="Google Shape;1424;p35"/>
          <p:cNvPicPr preferRelativeResize="0"/>
          <p:nvPr/>
        </p:nvPicPr>
        <p:blipFill rotWithShape="1">
          <a:blip r:embed="rId3">
            <a:alphaModFix/>
          </a:blip>
          <a:srcRect/>
          <a:stretch/>
        </p:blipFill>
        <p:spPr>
          <a:xfrm>
            <a:off x="390300" y="529775"/>
            <a:ext cx="7525925" cy="2866400"/>
          </a:xfrm>
          <a:prstGeom prst="rect">
            <a:avLst/>
          </a:prstGeom>
          <a:noFill/>
          <a:ln>
            <a:noFill/>
          </a:ln>
        </p:spPr>
      </p:pic>
      <p:sp>
        <p:nvSpPr>
          <p:cNvPr id="1425" name="Google Shape;1425;p35"/>
          <p:cNvSpPr txBox="1"/>
          <p:nvPr/>
        </p:nvSpPr>
        <p:spPr>
          <a:xfrm>
            <a:off x="390300" y="3507575"/>
            <a:ext cx="30000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300"/>
              <a:buFont typeface="Arial"/>
              <a:buNone/>
            </a:pPr>
            <a:r>
              <a:rPr lang="en" sz="1300" b="0" i="0" u="none" strike="noStrike" cap="none">
                <a:solidFill>
                  <a:schemeClr val="dk1"/>
                </a:solidFill>
                <a:latin typeface="Calibri"/>
                <a:ea typeface="Calibri"/>
                <a:cs typeface="Calibri"/>
                <a:sym typeface="Calibri"/>
              </a:rPr>
              <a:t>Enter Serial Number </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9"/>
        <p:cNvGrpSpPr/>
        <p:nvPr/>
      </p:nvGrpSpPr>
      <p:grpSpPr>
        <a:xfrm>
          <a:off x="0" y="0"/>
          <a:ext cx="0" cy="0"/>
          <a:chOff x="0" y="0"/>
          <a:chExt cx="0" cy="0"/>
        </a:xfrm>
      </p:grpSpPr>
      <p:sp>
        <p:nvSpPr>
          <p:cNvPr id="1430" name="Google Shape;1430;p36"/>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31" name="Google Shape;1431;p36"/>
          <p:cNvPicPr preferRelativeResize="0"/>
          <p:nvPr/>
        </p:nvPicPr>
        <p:blipFill rotWithShape="1">
          <a:blip r:embed="rId3">
            <a:alphaModFix/>
          </a:blip>
          <a:srcRect/>
          <a:stretch/>
        </p:blipFill>
        <p:spPr>
          <a:xfrm>
            <a:off x="283650" y="513475"/>
            <a:ext cx="7854076" cy="3383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5"/>
        <p:cNvGrpSpPr/>
        <p:nvPr/>
      </p:nvGrpSpPr>
      <p:grpSpPr>
        <a:xfrm>
          <a:off x="0" y="0"/>
          <a:ext cx="0" cy="0"/>
          <a:chOff x="0" y="0"/>
          <a:chExt cx="0" cy="0"/>
        </a:xfrm>
      </p:grpSpPr>
      <p:sp>
        <p:nvSpPr>
          <p:cNvPr id="1436" name="Google Shape;1436;p37"/>
          <p:cNvSpPr txBox="1">
            <a:spLocks noGrp="1"/>
          </p:cNvSpPr>
          <p:nvPr>
            <p:ph type="title"/>
          </p:nvPr>
        </p:nvSpPr>
        <p:spPr>
          <a:xfrm>
            <a:off x="200850" y="-11"/>
            <a:ext cx="8229600" cy="12099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70C0"/>
              </a:buClr>
              <a:buSzPts val="2100"/>
              <a:buFont typeface="Quattrocento Sans"/>
              <a:buNone/>
            </a:pPr>
            <a:r>
              <a:rPr lang="en" sz="1600">
                <a:latin typeface="Calibri"/>
                <a:ea typeface="Calibri"/>
                <a:cs typeface="Calibri"/>
                <a:sym typeface="Calibri"/>
              </a:rPr>
              <a:t>Packing &gt;&gt; GR &gt;&gt; Create Warehouse Tasks</a:t>
            </a:r>
            <a:endParaRPr sz="1600">
              <a:latin typeface="Calibri"/>
              <a:ea typeface="Calibri"/>
              <a:cs typeface="Calibri"/>
              <a:sym typeface="Calibri"/>
            </a:endParaRPr>
          </a:p>
          <a:p>
            <a:pPr marL="0" marR="0" lvl="0" indent="0" algn="l" rtl="0">
              <a:lnSpc>
                <a:spcPct val="100000"/>
              </a:lnSpc>
              <a:spcBef>
                <a:spcPts val="0"/>
              </a:spcBef>
              <a:spcAft>
                <a:spcPts val="0"/>
              </a:spcAft>
              <a:buClr>
                <a:srgbClr val="0070C0"/>
              </a:buClr>
              <a:buSzPts val="2100"/>
              <a:buFont typeface="Quattrocento Sans"/>
              <a:buNone/>
            </a:pPr>
            <a:endParaRPr sz="1600">
              <a:latin typeface="Calibri"/>
              <a:ea typeface="Calibri"/>
              <a:cs typeface="Calibri"/>
              <a:sym typeface="Calibri"/>
            </a:endParaRPr>
          </a:p>
        </p:txBody>
      </p:sp>
      <p:sp>
        <p:nvSpPr>
          <p:cNvPr id="1437" name="Google Shape;1437;p37"/>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38" name="Google Shape;1438;p37"/>
          <p:cNvPicPr preferRelativeResize="0"/>
          <p:nvPr/>
        </p:nvPicPr>
        <p:blipFill rotWithShape="1">
          <a:blip r:embed="rId3">
            <a:alphaModFix/>
          </a:blip>
          <a:srcRect/>
          <a:stretch/>
        </p:blipFill>
        <p:spPr>
          <a:xfrm>
            <a:off x="200850" y="779875"/>
            <a:ext cx="7748200" cy="3219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4"/>
          <p:cNvSpPr txBox="1">
            <a:spLocks noGrp="1"/>
          </p:cNvSpPr>
          <p:nvPr>
            <p:ph type="title" idx="4294967295"/>
          </p:nvPr>
        </p:nvSpPr>
        <p:spPr>
          <a:xfrm>
            <a:off x="295325" y="245575"/>
            <a:ext cx="8679000" cy="533400"/>
          </a:xfrm>
          <a:prstGeom prst="rect">
            <a:avLst/>
          </a:prstGeom>
          <a:noFill/>
          <a:ln>
            <a:noFill/>
          </a:ln>
        </p:spPr>
        <p:txBody>
          <a:bodyPr spcFirstLastPara="1" wrap="square" lIns="0" tIns="45700" rIns="0" bIns="45700" anchor="ctr" anchorCtr="0">
            <a:noAutofit/>
          </a:bodyPr>
          <a:lstStyle/>
          <a:p>
            <a:pPr>
              <a:buClr>
                <a:schemeClr val="lt1"/>
              </a:buClr>
              <a:buSzPts val="2100"/>
            </a:pPr>
            <a:r>
              <a:rPr lang="en" sz="2300" b="1" dirty="0">
                <a:solidFill>
                  <a:schemeClr val="lt1"/>
                </a:solidFill>
                <a:latin typeface="Cambria"/>
                <a:ea typeface="Cambria"/>
                <a:cs typeface="Cambria"/>
                <a:sym typeface="Cambria"/>
              </a:rPr>
              <a:t>VAS (Value added services) </a:t>
            </a:r>
            <a:endParaRPr sz="2300" b="1">
              <a:solidFill>
                <a:schemeClr val="lt1"/>
              </a:solidFill>
              <a:latin typeface="Cambria"/>
              <a:ea typeface="Cambria"/>
              <a:cs typeface="Cambria"/>
              <a:sym typeface="Cambria"/>
            </a:endParaRPr>
          </a:p>
        </p:txBody>
      </p:sp>
      <p:grpSp>
        <p:nvGrpSpPr>
          <p:cNvPr id="1346" name="Google Shape;1346;p4"/>
          <p:cNvGrpSpPr/>
          <p:nvPr/>
        </p:nvGrpSpPr>
        <p:grpSpPr>
          <a:xfrm>
            <a:off x="5486139" y="2438816"/>
            <a:ext cx="3078897" cy="376019"/>
            <a:chOff x="2533260" y="2831679"/>
            <a:chExt cx="3283303" cy="383079"/>
          </a:xfrm>
        </p:grpSpPr>
        <p:sp>
          <p:nvSpPr>
            <p:cNvPr id="1347" name="Google Shape;1347;p4"/>
            <p:cNvSpPr txBox="1"/>
            <p:nvPr/>
          </p:nvSpPr>
          <p:spPr>
            <a:xfrm>
              <a:off x="3218950" y="2831679"/>
              <a:ext cx="2597613" cy="367956"/>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1100"/>
                <a:buFont typeface="Arial"/>
                <a:buNone/>
              </a:pPr>
              <a:endParaRPr sz="1100" b="0" i="0" u="none" strike="noStrike" cap="none">
                <a:solidFill>
                  <a:srgbClr val="262626"/>
                </a:solidFill>
                <a:latin typeface="Quattrocento Sans"/>
                <a:ea typeface="Quattrocento Sans"/>
                <a:cs typeface="Quattrocento Sans"/>
                <a:sym typeface="Quattrocento Sans"/>
              </a:endParaRPr>
            </a:p>
          </p:txBody>
        </p:sp>
        <p:sp>
          <p:nvSpPr>
            <p:cNvPr id="1348" name="Google Shape;1348;p4"/>
            <p:cNvSpPr txBox="1"/>
            <p:nvPr/>
          </p:nvSpPr>
          <p:spPr>
            <a:xfrm>
              <a:off x="2533260" y="2977133"/>
              <a:ext cx="2614023" cy="2376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Quattrocento Sans"/>
                <a:ea typeface="Quattrocento Sans"/>
                <a:cs typeface="Quattrocento Sans"/>
                <a:sym typeface="Quattrocento Sans"/>
              </a:endParaRPr>
            </a:p>
          </p:txBody>
        </p:sp>
      </p:grpSp>
      <p:sp>
        <p:nvSpPr>
          <p:cNvPr id="1349" name="Google Shape;1349;p4"/>
          <p:cNvSpPr txBox="1"/>
          <p:nvPr/>
        </p:nvSpPr>
        <p:spPr>
          <a:xfrm>
            <a:off x="6082758" y="3272541"/>
            <a:ext cx="2451284" cy="233246"/>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350" name="Google Shape;1350;p4"/>
          <p:cNvSpPr txBox="1"/>
          <p:nvPr/>
        </p:nvSpPr>
        <p:spPr>
          <a:xfrm>
            <a:off x="520347" y="3191038"/>
            <a:ext cx="4905900" cy="233100"/>
          </a:xfrm>
          <a:prstGeom prst="rect">
            <a:avLst/>
          </a:prstGeom>
          <a:noFill/>
          <a:ln>
            <a:noFill/>
          </a:ln>
        </p:spPr>
        <p:txBody>
          <a:bodyPr spcFirstLastPara="1" wrap="square" lIns="0" tIns="0" rIns="0" bIns="0" anchor="b" anchorCtr="0">
            <a:noAutofit/>
          </a:bodyPr>
          <a:lstStyle/>
          <a:p>
            <a:pPr marL="340360" marR="0" lvl="0" indent="-196849" algn="l" rtl="0">
              <a:lnSpc>
                <a:spcPct val="150000"/>
              </a:lnSpc>
              <a:spcBef>
                <a:spcPts val="0"/>
              </a:spcBef>
              <a:spcAft>
                <a:spcPts val="0"/>
              </a:spcAft>
              <a:buClr>
                <a:schemeClr val="dk1"/>
              </a:buClr>
              <a:buSzPts val="1400"/>
              <a:buFont typeface="Arial"/>
              <a:buNone/>
            </a:pPr>
            <a:endParaRPr sz="1800" b="0" i="0" u="none" strike="noStrike" cap="none">
              <a:solidFill>
                <a:schemeClr val="lt1"/>
              </a:solidFill>
              <a:latin typeface="Calibri"/>
              <a:ea typeface="Calibri"/>
              <a:cs typeface="Calibri"/>
              <a:sym typeface="Calibri"/>
            </a:endParaRPr>
          </a:p>
        </p:txBody>
      </p:sp>
      <p:sp>
        <p:nvSpPr>
          <p:cNvPr id="1351" name="Google Shape;1351;p4"/>
          <p:cNvSpPr txBox="1"/>
          <p:nvPr/>
        </p:nvSpPr>
        <p:spPr>
          <a:xfrm>
            <a:off x="3684537" y="2705621"/>
            <a:ext cx="1700859" cy="233246"/>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352" name="Google Shape;1352;p4"/>
          <p:cNvSpPr txBox="1"/>
          <p:nvPr/>
        </p:nvSpPr>
        <p:spPr>
          <a:xfrm>
            <a:off x="3654491" y="3973567"/>
            <a:ext cx="1701000" cy="23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E25C20"/>
              </a:solidFill>
              <a:latin typeface="Quattrocento Sans"/>
              <a:ea typeface="Quattrocento Sans"/>
              <a:cs typeface="Quattrocento Sans"/>
              <a:sym typeface="Quattrocento Sans"/>
            </a:endParaRPr>
          </a:p>
        </p:txBody>
      </p:sp>
      <p:sp>
        <p:nvSpPr>
          <p:cNvPr id="1353" name="Google Shape;1353;p4"/>
          <p:cNvSpPr txBox="1"/>
          <p:nvPr/>
        </p:nvSpPr>
        <p:spPr>
          <a:xfrm>
            <a:off x="6005642" y="2109463"/>
            <a:ext cx="2451284" cy="23324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1"/>
              </a:solidFill>
              <a:latin typeface="Quattrocento Sans"/>
              <a:ea typeface="Quattrocento Sans"/>
              <a:cs typeface="Quattrocento Sans"/>
              <a:sym typeface="Quattrocento Sans"/>
            </a:endParaRPr>
          </a:p>
        </p:txBody>
      </p:sp>
      <p:sp>
        <p:nvSpPr>
          <p:cNvPr id="1354" name="Google Shape;1354;p4"/>
          <p:cNvSpPr txBox="1"/>
          <p:nvPr/>
        </p:nvSpPr>
        <p:spPr>
          <a:xfrm>
            <a:off x="0" y="832375"/>
            <a:ext cx="8086800" cy="1708500"/>
          </a:xfrm>
          <a:prstGeom prst="rect">
            <a:avLst/>
          </a:prstGeom>
          <a:noFill/>
          <a:ln>
            <a:noFill/>
          </a:ln>
        </p:spPr>
        <p:txBody>
          <a:bodyPr spcFirstLastPara="1" wrap="square" lIns="91425" tIns="91425" rIns="91425" bIns="91425" anchor="b" anchorCtr="0">
            <a:spAutoFit/>
          </a:bodyPr>
          <a:lstStyle/>
          <a:p>
            <a:pPr marL="457200" lvl="0" indent="-342900" algn="l" rtl="0">
              <a:lnSpc>
                <a:spcPct val="15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VAS Concept understanding, VAS Configuration with POSC process </a:t>
            </a:r>
            <a:endParaRPr sz="1800">
              <a:solidFill>
                <a:schemeClr val="lt1"/>
              </a:solidFill>
              <a:latin typeface="Calibri"/>
              <a:ea typeface="Calibri"/>
              <a:cs typeface="Calibri"/>
              <a:sym typeface="Calibri"/>
            </a:endParaRPr>
          </a:p>
          <a:p>
            <a:pPr marL="457200" lvl="0" indent="-342900" algn="l" rtl="0">
              <a:lnSpc>
                <a:spcPct val="15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Test scenarios of VAS process in EWM</a:t>
            </a:r>
            <a:endParaRPr sz="1800">
              <a:solidFill>
                <a:schemeClr val="lt1"/>
              </a:solidFill>
              <a:latin typeface="Calibri"/>
              <a:ea typeface="Calibri"/>
              <a:cs typeface="Calibri"/>
              <a:sym typeface="Calibri"/>
            </a:endParaRPr>
          </a:p>
          <a:p>
            <a:pPr marL="457200" lvl="0" indent="-342900" algn="l" rtl="0">
              <a:lnSpc>
                <a:spcPct val="15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Serial number concept in EWM and Configuration</a:t>
            </a:r>
            <a:endParaRPr sz="1800">
              <a:solidFill>
                <a:schemeClr val="lt1"/>
              </a:solidFill>
              <a:latin typeface="Calibri"/>
              <a:ea typeface="Calibri"/>
              <a:cs typeface="Calibri"/>
              <a:sym typeface="Calibri"/>
            </a:endParaRPr>
          </a:p>
          <a:p>
            <a:pPr marL="457200" lvl="0" indent="-342900" algn="l" rtl="0">
              <a:lnSpc>
                <a:spcPct val="15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Serial number testing execution</a:t>
            </a: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090609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g25eaea65f9a_0_322"/>
          <p:cNvSpPr txBox="1">
            <a:spLocks noGrp="1"/>
          </p:cNvSpPr>
          <p:nvPr>
            <p:ph type="body" idx="1"/>
          </p:nvPr>
        </p:nvSpPr>
        <p:spPr>
          <a:xfrm>
            <a:off x="418350" y="2654800"/>
            <a:ext cx="8032200" cy="1619400"/>
          </a:xfrm>
          <a:prstGeom prst="rect">
            <a:avLst/>
          </a:prstGeom>
        </p:spPr>
        <p:txBody>
          <a:bodyPr spcFirstLastPara="1" wrap="square" lIns="0" tIns="45700" rIns="0" bIns="45700" anchor="t" anchorCtr="0">
            <a:noAutofit/>
          </a:bodyPr>
          <a:lstStyle/>
          <a:p>
            <a:pPr marL="0" lvl="0" indent="0" algn="l" rtl="0">
              <a:lnSpc>
                <a:spcPct val="80000"/>
              </a:lnSpc>
              <a:spcBef>
                <a:spcPts val="300"/>
              </a:spcBef>
              <a:spcAft>
                <a:spcPts val="0"/>
              </a:spcAft>
              <a:buSzPts val="1018"/>
              <a:buNone/>
            </a:pPr>
            <a:r>
              <a:rPr lang="en">
                <a:solidFill>
                  <a:schemeClr val="lt1"/>
                </a:solidFill>
                <a:latin typeface="Calibri"/>
                <a:ea typeface="Calibri"/>
                <a:cs typeface="Calibri"/>
                <a:sym typeface="Calibri"/>
              </a:rPr>
              <a:t>There are some products which needs VAS activities such as labelling, painting, polishing assembling, packing etc. Additionally, there are materials which needs to be stored for a long time in a warehouse and this would require VAS activities like oiling and repacking before storage.</a:t>
            </a:r>
            <a:endParaRPr>
              <a:solidFill>
                <a:schemeClr val="lt1"/>
              </a:solidFill>
              <a:latin typeface="Calibri"/>
              <a:ea typeface="Calibri"/>
              <a:cs typeface="Calibri"/>
              <a:sym typeface="Calibri"/>
            </a:endParaRPr>
          </a:p>
          <a:p>
            <a:pPr marL="0" lvl="0" indent="0" algn="l" rtl="0">
              <a:lnSpc>
                <a:spcPct val="80000"/>
              </a:lnSpc>
              <a:spcBef>
                <a:spcPts val="300"/>
              </a:spcBef>
              <a:spcAft>
                <a:spcPts val="0"/>
              </a:spcAft>
              <a:buSzPts val="1018"/>
              <a:buNone/>
            </a:pPr>
            <a:endParaRPr>
              <a:solidFill>
                <a:schemeClr val="lt1"/>
              </a:solidFill>
              <a:latin typeface="Calibri"/>
              <a:ea typeface="Calibri"/>
              <a:cs typeface="Calibri"/>
              <a:sym typeface="Calibri"/>
            </a:endParaRPr>
          </a:p>
          <a:p>
            <a:pPr marL="0" lvl="0" indent="0" algn="l" rtl="0">
              <a:lnSpc>
                <a:spcPct val="87916"/>
              </a:lnSpc>
              <a:spcBef>
                <a:spcPts val="0"/>
              </a:spcBef>
              <a:spcAft>
                <a:spcPts val="0"/>
              </a:spcAft>
              <a:buClr>
                <a:schemeClr val="dk1"/>
              </a:buClr>
              <a:buSzPts val="1018"/>
              <a:buFont typeface="Arial"/>
              <a:buNone/>
            </a:pPr>
            <a:r>
              <a:rPr lang="en">
                <a:solidFill>
                  <a:schemeClr val="lt1"/>
                </a:solidFill>
                <a:latin typeface="Calibri"/>
                <a:ea typeface="Calibri"/>
                <a:cs typeface="Calibri"/>
                <a:sym typeface="Calibri"/>
              </a:rPr>
              <a:t>VAS processes can be employed either in inbound or outbound processes. Moreover, it can be performed alongside kit to stock and kit to order processes. The VAS activities will be carried out in a special work center called VAS work center. The following approach discussed in this blog post explains the VAS order in inbound process with POSC (Process oriented storage control).</a:t>
            </a:r>
            <a:endParaRPr>
              <a:solidFill>
                <a:schemeClr val="lt1"/>
              </a:solidFill>
              <a:latin typeface="Calibri"/>
              <a:ea typeface="Calibri"/>
              <a:cs typeface="Calibri"/>
              <a:sym typeface="Calibri"/>
            </a:endParaRPr>
          </a:p>
          <a:p>
            <a:pPr marL="0" lvl="0" indent="0" algn="l" rtl="0">
              <a:lnSpc>
                <a:spcPct val="80000"/>
              </a:lnSpc>
              <a:spcBef>
                <a:spcPts val="800"/>
              </a:spcBef>
              <a:spcAft>
                <a:spcPts val="0"/>
              </a:spcAft>
              <a:buSzPts val="1018"/>
              <a:buNone/>
            </a:pPr>
            <a:endParaRPr>
              <a:solidFill>
                <a:schemeClr val="lt1"/>
              </a:solidFill>
              <a:latin typeface="Calibri"/>
              <a:ea typeface="Calibri"/>
              <a:cs typeface="Calibri"/>
              <a:sym typeface="Calibri"/>
            </a:endParaRPr>
          </a:p>
          <a:p>
            <a:pPr marL="0" lvl="0" indent="0" algn="l" rtl="0">
              <a:lnSpc>
                <a:spcPct val="80000"/>
              </a:lnSpc>
              <a:spcBef>
                <a:spcPts val="300"/>
              </a:spcBef>
              <a:spcAft>
                <a:spcPts val="0"/>
              </a:spcAft>
              <a:buSzPts val="1018"/>
              <a:buNone/>
            </a:pPr>
            <a:endParaRPr>
              <a:solidFill>
                <a:schemeClr val="lt1"/>
              </a:solidFill>
              <a:latin typeface="Calibri"/>
              <a:ea typeface="Calibri"/>
              <a:cs typeface="Calibri"/>
              <a:sym typeface="Calibri"/>
            </a:endParaRPr>
          </a:p>
        </p:txBody>
      </p:sp>
      <p:pic>
        <p:nvPicPr>
          <p:cNvPr id="1360" name="Google Shape;1360;g25eaea65f9a_0_322" descr="CNC lathe processing"/>
          <p:cNvPicPr preferRelativeResize="0"/>
          <p:nvPr/>
        </p:nvPicPr>
        <p:blipFill rotWithShape="1">
          <a:blip r:embed="rId3">
            <a:alphaModFix/>
          </a:blip>
          <a:srcRect t="26922" b="26922"/>
          <a:stretch/>
        </p:blipFill>
        <p:spPr>
          <a:xfrm>
            <a:off x="459375" y="316475"/>
            <a:ext cx="7661949" cy="1751400"/>
          </a:xfrm>
          <a:prstGeom prst="rect">
            <a:avLst/>
          </a:prstGeom>
          <a:noFill/>
          <a:ln>
            <a:noFill/>
          </a:ln>
        </p:spPr>
      </p:pic>
      <p:sp>
        <p:nvSpPr>
          <p:cNvPr id="1361" name="Google Shape;1361;g25eaea65f9a_0_322"/>
          <p:cNvSpPr txBox="1"/>
          <p:nvPr/>
        </p:nvSpPr>
        <p:spPr>
          <a:xfrm>
            <a:off x="1866900" y="2162200"/>
            <a:ext cx="3000000" cy="523200"/>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800"/>
              </a:spcAft>
              <a:buNone/>
            </a:pPr>
            <a:r>
              <a:rPr lang="en" sz="2200" b="1">
                <a:solidFill>
                  <a:schemeClr val="lt1"/>
                </a:solidFill>
                <a:latin typeface="Calibri"/>
                <a:ea typeface="Calibri"/>
                <a:cs typeface="Calibri"/>
                <a:sym typeface="Calibri"/>
              </a:rPr>
              <a:t>Value Added Services</a:t>
            </a:r>
            <a:endParaRPr sz="2200" b="1">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27589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5"/>
        <p:cNvGrpSpPr/>
        <p:nvPr/>
      </p:nvGrpSpPr>
      <p:grpSpPr>
        <a:xfrm>
          <a:off x="0" y="0"/>
          <a:ext cx="0" cy="0"/>
          <a:chOff x="0" y="0"/>
          <a:chExt cx="0" cy="0"/>
        </a:xfrm>
      </p:grpSpPr>
      <p:sp>
        <p:nvSpPr>
          <p:cNvPr id="1366" name="Google Shape;1366;p5"/>
          <p:cNvSpPr txBox="1"/>
          <p:nvPr/>
        </p:nvSpPr>
        <p:spPr>
          <a:xfrm>
            <a:off x="131250" y="294275"/>
            <a:ext cx="4255800" cy="9594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chemeClr val="dk1"/>
              </a:buClr>
              <a:buSzPts val="1100"/>
              <a:buFont typeface="Arial"/>
              <a:buNone/>
            </a:pPr>
            <a:r>
              <a:rPr lang="en" sz="2100" b="1">
                <a:solidFill>
                  <a:srgbClr val="0070C0"/>
                </a:solidFill>
                <a:latin typeface="Calibri"/>
                <a:ea typeface="Calibri"/>
                <a:cs typeface="Calibri"/>
                <a:sym typeface="Calibri"/>
              </a:rPr>
              <a:t>Solution Approach:</a:t>
            </a:r>
            <a:endParaRPr sz="2100" b="1">
              <a:solidFill>
                <a:srgbClr val="0070C0"/>
              </a:solidFill>
              <a:latin typeface="Calibri"/>
              <a:ea typeface="Calibri"/>
              <a:cs typeface="Calibri"/>
              <a:sym typeface="Calibri"/>
            </a:endParaRPr>
          </a:p>
          <a:p>
            <a:pPr marL="0" marR="0" lvl="0" indent="0" algn="l" rtl="0">
              <a:lnSpc>
                <a:spcPct val="107916"/>
              </a:lnSpc>
              <a:spcBef>
                <a:spcPts val="800"/>
              </a:spcBef>
              <a:spcAft>
                <a:spcPts val="800"/>
              </a:spcAft>
              <a:buClr>
                <a:schemeClr val="dk1"/>
              </a:buClr>
              <a:buSzPts val="1100"/>
              <a:buFont typeface="Arial"/>
              <a:buNone/>
            </a:pPr>
            <a:endParaRPr sz="2100" b="1">
              <a:solidFill>
                <a:srgbClr val="0070C0"/>
              </a:solidFill>
              <a:latin typeface="Calibri"/>
              <a:ea typeface="Calibri"/>
              <a:cs typeface="Calibri"/>
              <a:sym typeface="Calibri"/>
            </a:endParaRPr>
          </a:p>
        </p:txBody>
      </p:sp>
      <p:sp>
        <p:nvSpPr>
          <p:cNvPr id="1367" name="Google Shape;1367;p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68" name="Google Shape;1368;p5"/>
          <p:cNvSpPr txBox="1"/>
          <p:nvPr/>
        </p:nvSpPr>
        <p:spPr>
          <a:xfrm>
            <a:off x="254300" y="844950"/>
            <a:ext cx="8400300" cy="28764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Clr>
                <a:schemeClr val="dk1"/>
              </a:buClr>
              <a:buSzPts val="1100"/>
              <a:buFont typeface="Arial"/>
              <a:buNone/>
            </a:pPr>
            <a:r>
              <a:rPr lang="en" b="1">
                <a:solidFill>
                  <a:srgbClr val="444444"/>
                </a:solidFill>
                <a:latin typeface="Calibri"/>
                <a:ea typeface="Calibri"/>
                <a:cs typeface="Calibri"/>
                <a:sym typeface="Calibri"/>
              </a:rPr>
              <a:t>The below mentioned configuration steps can be employed to achieve this functionality:</a:t>
            </a:r>
            <a:endParaRPr b="1">
              <a:solidFill>
                <a:schemeClr val="dk1"/>
              </a:solidFill>
              <a:latin typeface="Calibri"/>
              <a:ea typeface="Calibri"/>
              <a:cs typeface="Calibri"/>
              <a:sym typeface="Calibri"/>
            </a:endParaRPr>
          </a:p>
          <a:p>
            <a:pPr marL="457200" lvl="0" indent="-317500" algn="l" rtl="0">
              <a:lnSpc>
                <a:spcPct val="107916"/>
              </a:lnSpc>
              <a:spcBef>
                <a:spcPts val="800"/>
              </a:spcBef>
              <a:spcAft>
                <a:spcPts val="0"/>
              </a:spcAft>
              <a:buClr>
                <a:srgbClr val="3C3C3C"/>
              </a:buClr>
              <a:buSzPts val="1400"/>
              <a:buFont typeface="Calibri"/>
              <a:buChar char="●"/>
            </a:pPr>
            <a:r>
              <a:rPr lang="en">
                <a:solidFill>
                  <a:srgbClr val="3C3C3C"/>
                </a:solidFill>
                <a:latin typeface="Calibri"/>
                <a:ea typeface="Calibri"/>
                <a:cs typeface="Calibri"/>
                <a:sym typeface="Calibri"/>
              </a:rPr>
              <a:t>In this case, goods are passed through various locations in the warehouse before reaching the final put away. To achieve each movement, a warehouse task has to be created and for every warehouse task creation a warehouse process type needs to be defined.</a:t>
            </a:r>
            <a:endParaRPr>
              <a:solidFill>
                <a:srgbClr val="3C3C3C"/>
              </a:solidFill>
              <a:latin typeface="Calibri"/>
              <a:ea typeface="Calibri"/>
              <a:cs typeface="Calibri"/>
              <a:sym typeface="Calibri"/>
            </a:endParaRPr>
          </a:p>
          <a:p>
            <a:pPr marL="457200" lvl="0" indent="0" algn="l" rtl="0">
              <a:lnSpc>
                <a:spcPct val="107916"/>
              </a:lnSpc>
              <a:spcBef>
                <a:spcPts val="800"/>
              </a:spcBef>
              <a:spcAft>
                <a:spcPts val="0"/>
              </a:spcAft>
              <a:buNone/>
            </a:pPr>
            <a:endParaRPr>
              <a:solidFill>
                <a:srgbClr val="3C3C3C"/>
              </a:solidFill>
              <a:latin typeface="Calibri"/>
              <a:ea typeface="Calibri"/>
              <a:cs typeface="Calibri"/>
              <a:sym typeface="Calibri"/>
            </a:endParaRPr>
          </a:p>
          <a:p>
            <a:pPr marL="0" lvl="0" indent="0" algn="l" rtl="0">
              <a:lnSpc>
                <a:spcPct val="107916"/>
              </a:lnSpc>
              <a:spcBef>
                <a:spcPts val="800"/>
              </a:spcBef>
              <a:spcAft>
                <a:spcPts val="0"/>
              </a:spcAft>
              <a:buNone/>
            </a:pPr>
            <a:r>
              <a:rPr lang="en" b="1">
                <a:solidFill>
                  <a:srgbClr val="444444"/>
                </a:solidFill>
                <a:latin typeface="Calibri"/>
                <a:ea typeface="Calibri"/>
                <a:cs typeface="Calibri"/>
                <a:sym typeface="Calibri"/>
              </a:rPr>
              <a:t>Process Flow -</a:t>
            </a:r>
            <a:endParaRPr b="1">
              <a:solidFill>
                <a:srgbClr val="444444"/>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r>
              <a:rPr lang="en">
                <a:solidFill>
                  <a:srgbClr val="444444"/>
                </a:solidFill>
                <a:latin typeface="Calibri"/>
                <a:ea typeface="Calibri"/>
                <a:cs typeface="Calibri"/>
                <a:sym typeface="Calibri"/>
              </a:rPr>
              <a:t>Door to GR Zone &gt;&gt; GR Zone to VAS Work center &gt;&gt; VAS Activities &gt;&gt; VAS WC to Final bin</a:t>
            </a:r>
            <a:endParaRPr>
              <a:solidFill>
                <a:srgbClr val="444444"/>
              </a:solidFill>
              <a:latin typeface="Calibri"/>
              <a:ea typeface="Calibri"/>
              <a:cs typeface="Calibri"/>
              <a:sym typeface="Calibri"/>
            </a:endParaRPr>
          </a:p>
          <a:p>
            <a:pPr marL="0" lvl="0" indent="0" algn="l" rtl="0">
              <a:lnSpc>
                <a:spcPct val="107916"/>
              </a:lnSpc>
              <a:spcBef>
                <a:spcPts val="800"/>
              </a:spcBef>
              <a:spcAft>
                <a:spcPts val="0"/>
              </a:spcAft>
              <a:buNone/>
            </a:pPr>
            <a:r>
              <a:rPr lang="en">
                <a:solidFill>
                  <a:srgbClr val="444444"/>
                </a:solidFill>
                <a:latin typeface="Calibri"/>
                <a:ea typeface="Calibri"/>
                <a:cs typeface="Calibri"/>
                <a:sym typeface="Calibri"/>
              </a:rPr>
              <a:t> 1. </a:t>
            </a:r>
            <a:r>
              <a:rPr lang="en">
                <a:solidFill>
                  <a:srgbClr val="3C3C3C"/>
                </a:solidFill>
                <a:latin typeface="Calibri"/>
                <a:ea typeface="Calibri"/>
                <a:cs typeface="Calibri"/>
                <a:sym typeface="Calibri"/>
              </a:rPr>
              <a:t>Warehouse Process Type- A100 (To move Goods from Door to GR Zone)</a:t>
            </a:r>
            <a:endParaRPr b="1">
              <a:solidFill>
                <a:srgbClr val="444444"/>
              </a:solidFill>
              <a:latin typeface="Calibri"/>
              <a:ea typeface="Calibri"/>
              <a:cs typeface="Calibri"/>
              <a:sym typeface="Calibri"/>
            </a:endParaRPr>
          </a:p>
          <a:p>
            <a:pPr marL="0" lvl="0" indent="0" algn="l" rtl="0">
              <a:spcBef>
                <a:spcPts val="80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2749820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2"/>
        <p:cNvGrpSpPr/>
        <p:nvPr/>
      </p:nvGrpSpPr>
      <p:grpSpPr>
        <a:xfrm>
          <a:off x="0" y="0"/>
          <a:ext cx="0" cy="0"/>
          <a:chOff x="0" y="0"/>
          <a:chExt cx="0" cy="0"/>
        </a:xfrm>
      </p:grpSpPr>
      <p:sp>
        <p:nvSpPr>
          <p:cNvPr id="1373" name="Google Shape;1373;p6"/>
          <p:cNvSpPr txBox="1"/>
          <p:nvPr/>
        </p:nvSpPr>
        <p:spPr>
          <a:xfrm>
            <a:off x="196900" y="319950"/>
            <a:ext cx="6505200" cy="346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endParaRPr sz="1050">
              <a:solidFill>
                <a:srgbClr val="444444"/>
              </a:solidFill>
              <a:latin typeface="Verdana"/>
              <a:ea typeface="Verdana"/>
              <a:cs typeface="Verdana"/>
              <a:sym typeface="Verdana"/>
            </a:endParaRPr>
          </a:p>
        </p:txBody>
      </p:sp>
      <p:sp>
        <p:nvSpPr>
          <p:cNvPr id="1374" name="Google Shape;1374;p6"/>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375" name="Google Shape;1375;p6"/>
          <p:cNvPicPr preferRelativeResize="0"/>
          <p:nvPr/>
        </p:nvPicPr>
        <p:blipFill>
          <a:blip r:embed="rId3">
            <a:alphaModFix/>
          </a:blip>
          <a:stretch>
            <a:fillRect/>
          </a:stretch>
        </p:blipFill>
        <p:spPr>
          <a:xfrm>
            <a:off x="562575" y="605275"/>
            <a:ext cx="7394675" cy="3652275"/>
          </a:xfrm>
          <a:prstGeom prst="rect">
            <a:avLst/>
          </a:prstGeom>
          <a:noFill/>
          <a:ln>
            <a:noFill/>
          </a:ln>
        </p:spPr>
      </p:pic>
    </p:spTree>
    <p:extLst>
      <p:ext uri="{BB962C8B-B14F-4D97-AF65-F5344CB8AC3E}">
        <p14:creationId xmlns:p14="http://schemas.microsoft.com/office/powerpoint/2010/main" val="1525940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23"/>
          <p:cNvSpPr txBox="1"/>
          <p:nvPr/>
        </p:nvSpPr>
        <p:spPr>
          <a:xfrm>
            <a:off x="3633953" y="1599642"/>
            <a:ext cx="5510047" cy="131738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4100"/>
              <a:buFont typeface="Arial"/>
              <a:buNone/>
            </a:pPr>
            <a:r>
              <a:rPr lang="en" sz="4100" b="1" i="0" u="none" strike="noStrike" cap="none">
                <a:solidFill>
                  <a:schemeClr val="lt1"/>
                </a:solidFill>
                <a:latin typeface="Quattrocento Sans"/>
                <a:ea typeface="Quattrocento Sans"/>
                <a:cs typeface="Quattrocento Sans"/>
                <a:sym typeface="Quattrocento Sans"/>
              </a:rPr>
              <a:t> SAP EWM TRAINING</a:t>
            </a:r>
            <a:endParaRPr sz="4100" b="1" i="0" u="none" strike="noStrike" cap="none">
              <a:solidFill>
                <a:schemeClr val="lt1"/>
              </a:solidFill>
              <a:latin typeface="Quattrocento Sans"/>
              <a:ea typeface="Quattrocento Sans"/>
              <a:cs typeface="Quattrocento Sans"/>
              <a:sym typeface="Quattrocento Sans"/>
            </a:endParaRPr>
          </a:p>
          <a:p>
            <a:pPr marL="0" marR="0" lvl="0" indent="0" algn="l" rtl="0">
              <a:lnSpc>
                <a:spcPct val="110000"/>
              </a:lnSpc>
              <a:spcBef>
                <a:spcPts val="0"/>
              </a:spcBef>
              <a:spcAft>
                <a:spcPts val="0"/>
              </a:spcAft>
              <a:buClr>
                <a:srgbClr val="000000"/>
              </a:buClr>
              <a:buSzPts val="4100"/>
              <a:buFont typeface="Arial"/>
              <a:buNone/>
            </a:pPr>
            <a:endParaRPr sz="4100" b="1" i="0" u="none" strike="noStrike" cap="none">
              <a:solidFill>
                <a:schemeClr val="lt1"/>
              </a:solidFill>
              <a:latin typeface="Quattrocento Sans"/>
              <a:ea typeface="Quattrocento Sans"/>
              <a:cs typeface="Quattrocento Sans"/>
              <a:sym typeface="Quattrocento Sans"/>
            </a:endParaRPr>
          </a:p>
        </p:txBody>
      </p:sp>
      <p:pic>
        <p:nvPicPr>
          <p:cNvPr id="1309" name="Google Shape;1309;p23" descr="A person sitting in a chair&#10;&#10;Description automatically generated with medium confidence"/>
          <p:cNvPicPr preferRelativeResize="0">
            <a:picLocks noGrp="1"/>
          </p:cNvPicPr>
          <p:nvPr>
            <p:ph type="pic" idx="2"/>
          </p:nvPr>
        </p:nvPicPr>
        <p:blipFill rotWithShape="1">
          <a:blip r:embed="rId3">
            <a:alphaModFix/>
          </a:blip>
          <a:srcRect l="10150" t="1176" r="8718" b="15934"/>
          <a:stretch/>
        </p:blipFill>
        <p:spPr>
          <a:xfrm>
            <a:off x="214987" y="87474"/>
            <a:ext cx="3104678" cy="4764078"/>
          </a:xfrm>
          <a:prstGeom prst="rect">
            <a:avLst/>
          </a:prstGeom>
          <a:noFill/>
          <a:ln>
            <a:noFill/>
          </a:ln>
        </p:spPr>
      </p:pic>
      <p:sp>
        <p:nvSpPr>
          <p:cNvPr id="1310" name="Google Shape;1310;p23"/>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3300"/>
              <a:buNone/>
            </a:pPr>
            <a:fld id="{00000000-1234-1234-1234-123412341234}" type="slidenum">
              <a:rPr lang="en"/>
              <a:t>2</a:t>
            </a:fld>
            <a:endParaRPr/>
          </a:p>
        </p:txBody>
      </p:sp>
      <p:sp>
        <p:nvSpPr>
          <p:cNvPr id="1311" name="Google Shape;1311;p23"/>
          <p:cNvSpPr txBox="1"/>
          <p:nvPr/>
        </p:nvSpPr>
        <p:spPr>
          <a:xfrm>
            <a:off x="3633952" y="2841780"/>
            <a:ext cx="3044830" cy="173124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FF00"/>
                </a:solidFill>
                <a:latin typeface="Quattrocento Sans"/>
                <a:ea typeface="Quattrocento Sans"/>
                <a:cs typeface="Quattrocento Sans"/>
                <a:sym typeface="Quattrocento Sans"/>
              </a:rPr>
              <a:t>BY:-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FF00"/>
                </a:solidFill>
                <a:latin typeface="Quattrocento Sans"/>
                <a:ea typeface="Quattrocento Sans"/>
                <a:cs typeface="Quattrocento Sans"/>
                <a:sym typeface="Quattrocento Sans"/>
              </a:rPr>
              <a:t>Mr. Bijoy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FFFF00"/>
              </a:solidFill>
              <a:latin typeface="Quattrocento Sans"/>
              <a:ea typeface="Quattrocento Sans"/>
              <a:cs typeface="Quattrocento Sans"/>
              <a:sym typeface="Quattrocento Sans"/>
            </a:endParaRPr>
          </a:p>
        </p:txBody>
      </p:sp>
      <p:sp>
        <p:nvSpPr>
          <p:cNvPr id="1312" name="Google Shape;1312;p23"/>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9"/>
        <p:cNvGrpSpPr/>
        <p:nvPr/>
      </p:nvGrpSpPr>
      <p:grpSpPr>
        <a:xfrm>
          <a:off x="0" y="0"/>
          <a:ext cx="0" cy="0"/>
          <a:chOff x="0" y="0"/>
          <a:chExt cx="0" cy="0"/>
        </a:xfrm>
      </p:grpSpPr>
      <p:sp>
        <p:nvSpPr>
          <p:cNvPr id="1380" name="Google Shape;1380;p8"/>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81" name="Google Shape;1381;p8"/>
          <p:cNvSpPr txBox="1"/>
          <p:nvPr/>
        </p:nvSpPr>
        <p:spPr>
          <a:xfrm>
            <a:off x="49200" y="32825"/>
            <a:ext cx="7883400" cy="10704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endParaRPr b="1">
              <a:solidFill>
                <a:srgbClr val="0070C0"/>
              </a:solidFill>
              <a:latin typeface="Calibri"/>
              <a:ea typeface="Calibri"/>
              <a:cs typeface="Calibri"/>
              <a:sym typeface="Calibri"/>
            </a:endParaRPr>
          </a:p>
          <a:p>
            <a:pPr marL="0" lvl="0" indent="0" algn="l" rtl="0">
              <a:lnSpc>
                <a:spcPct val="107916"/>
              </a:lnSpc>
              <a:spcBef>
                <a:spcPts val="800"/>
              </a:spcBef>
              <a:spcAft>
                <a:spcPts val="0"/>
              </a:spcAft>
              <a:buNone/>
            </a:pPr>
            <a:r>
              <a:rPr lang="en" b="1">
                <a:solidFill>
                  <a:srgbClr val="0070C0"/>
                </a:solidFill>
                <a:latin typeface="Calibri"/>
                <a:ea typeface="Calibri"/>
                <a:cs typeface="Calibri"/>
                <a:sym typeface="Calibri"/>
              </a:rPr>
              <a:t>       1. Warehouse Process Type- A101 (GR Zone to VAS work center)</a:t>
            </a:r>
            <a:endParaRPr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b="1">
              <a:solidFill>
                <a:srgbClr val="0070C0"/>
              </a:solidFill>
              <a:latin typeface="Calibri"/>
              <a:ea typeface="Calibri"/>
              <a:cs typeface="Calibri"/>
              <a:sym typeface="Calibri"/>
            </a:endParaRPr>
          </a:p>
        </p:txBody>
      </p:sp>
      <p:pic>
        <p:nvPicPr>
          <p:cNvPr id="1382" name="Google Shape;1382;p8"/>
          <p:cNvPicPr preferRelativeResize="0"/>
          <p:nvPr/>
        </p:nvPicPr>
        <p:blipFill>
          <a:blip r:embed="rId3">
            <a:alphaModFix/>
          </a:blip>
          <a:stretch>
            <a:fillRect/>
          </a:stretch>
        </p:blipFill>
        <p:spPr>
          <a:xfrm>
            <a:off x="431300" y="837250"/>
            <a:ext cx="7566976" cy="2903475"/>
          </a:xfrm>
          <a:prstGeom prst="rect">
            <a:avLst/>
          </a:prstGeom>
          <a:noFill/>
          <a:ln>
            <a:noFill/>
          </a:ln>
        </p:spPr>
      </p:pic>
    </p:spTree>
    <p:extLst>
      <p:ext uri="{BB962C8B-B14F-4D97-AF65-F5344CB8AC3E}">
        <p14:creationId xmlns:p14="http://schemas.microsoft.com/office/powerpoint/2010/main" val="1451933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6"/>
        <p:cNvGrpSpPr/>
        <p:nvPr/>
      </p:nvGrpSpPr>
      <p:grpSpPr>
        <a:xfrm>
          <a:off x="0" y="0"/>
          <a:ext cx="0" cy="0"/>
          <a:chOff x="0" y="0"/>
          <a:chExt cx="0" cy="0"/>
        </a:xfrm>
      </p:grpSpPr>
      <p:sp>
        <p:nvSpPr>
          <p:cNvPr id="1387" name="Google Shape;1387;p9"/>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88" name="Google Shape;1388;p9"/>
          <p:cNvSpPr txBox="1"/>
          <p:nvPr/>
        </p:nvSpPr>
        <p:spPr>
          <a:xfrm>
            <a:off x="188675" y="278900"/>
            <a:ext cx="6636600" cy="831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700" b="1">
                <a:solidFill>
                  <a:srgbClr val="0070C0"/>
                </a:solidFill>
                <a:latin typeface="Calibri"/>
                <a:ea typeface="Calibri"/>
                <a:cs typeface="Calibri"/>
                <a:sym typeface="Calibri"/>
              </a:rPr>
              <a:t>Warehouse Process Type-Z010 (VAS work center to Final put-away bin)</a:t>
            </a:r>
            <a:endParaRPr sz="17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700" b="1">
              <a:solidFill>
                <a:srgbClr val="0070C0"/>
              </a:solidFill>
              <a:latin typeface="Calibri"/>
              <a:ea typeface="Calibri"/>
              <a:cs typeface="Calibri"/>
              <a:sym typeface="Calibri"/>
            </a:endParaRPr>
          </a:p>
        </p:txBody>
      </p:sp>
      <p:sp>
        <p:nvSpPr>
          <p:cNvPr id="1389" name="Google Shape;1389;p9"/>
          <p:cNvSpPr txBox="1"/>
          <p:nvPr/>
        </p:nvSpPr>
        <p:spPr>
          <a:xfrm>
            <a:off x="324675" y="369672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endParaRPr/>
          </a:p>
        </p:txBody>
      </p:sp>
      <p:pic>
        <p:nvPicPr>
          <p:cNvPr id="1390" name="Google Shape;1390;p9"/>
          <p:cNvPicPr preferRelativeResize="0"/>
          <p:nvPr/>
        </p:nvPicPr>
        <p:blipFill>
          <a:blip r:embed="rId3">
            <a:alphaModFix/>
          </a:blip>
          <a:stretch>
            <a:fillRect/>
          </a:stretch>
        </p:blipFill>
        <p:spPr>
          <a:xfrm>
            <a:off x="324675" y="902375"/>
            <a:ext cx="7591550" cy="3336175"/>
          </a:xfrm>
          <a:prstGeom prst="rect">
            <a:avLst/>
          </a:prstGeom>
          <a:noFill/>
          <a:ln>
            <a:noFill/>
          </a:ln>
        </p:spPr>
      </p:pic>
    </p:spTree>
    <p:extLst>
      <p:ext uri="{BB962C8B-B14F-4D97-AF65-F5344CB8AC3E}">
        <p14:creationId xmlns:p14="http://schemas.microsoft.com/office/powerpoint/2010/main" val="1103744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4"/>
        <p:cNvGrpSpPr/>
        <p:nvPr/>
      </p:nvGrpSpPr>
      <p:grpSpPr>
        <a:xfrm>
          <a:off x="0" y="0"/>
          <a:ext cx="0" cy="0"/>
          <a:chOff x="0" y="0"/>
          <a:chExt cx="0" cy="0"/>
        </a:xfrm>
      </p:grpSpPr>
      <p:sp>
        <p:nvSpPr>
          <p:cNvPr id="1395" name="Google Shape;1395;p10"/>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96" name="Google Shape;1396;p10"/>
          <p:cNvSpPr txBox="1"/>
          <p:nvPr/>
        </p:nvSpPr>
        <p:spPr>
          <a:xfrm>
            <a:off x="49225" y="311725"/>
            <a:ext cx="8646300" cy="84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libri"/>
                <a:ea typeface="Calibri"/>
                <a:cs typeface="Calibri"/>
                <a:sym typeface="Calibri"/>
              </a:rPr>
              <a:t>2.</a:t>
            </a:r>
            <a:r>
              <a:rPr lang="en" sz="1500" b="1">
                <a:solidFill>
                  <a:srgbClr val="0070C0"/>
                </a:solidFill>
                <a:latin typeface="Calibri"/>
                <a:ea typeface="Calibri"/>
                <a:cs typeface="Calibri"/>
                <a:sym typeface="Calibri"/>
              </a:rPr>
              <a:t>In the inbound delivery,</a:t>
            </a:r>
            <a:r>
              <a:rPr lang="en" sz="1500" b="1">
                <a:latin typeface="Calibri"/>
                <a:ea typeface="Calibri"/>
                <a:cs typeface="Calibri"/>
                <a:sym typeface="Calibri"/>
              </a:rPr>
              <a:t> the warehouse process type: Z010 should be assigned to the delivery item level. </a:t>
            </a:r>
            <a:endParaRPr sz="1500" b="1">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  To determine this warehouse process type, a control indicator should be defined and assigned to the respective            warehouse process type.</a:t>
            </a:r>
            <a:endParaRPr>
              <a:latin typeface="Calibri"/>
              <a:ea typeface="Calibri"/>
              <a:cs typeface="Calibri"/>
              <a:sym typeface="Calibri"/>
            </a:endParaRPr>
          </a:p>
        </p:txBody>
      </p:sp>
      <p:pic>
        <p:nvPicPr>
          <p:cNvPr id="1397" name="Google Shape;1397;p10"/>
          <p:cNvPicPr preferRelativeResize="0"/>
          <p:nvPr/>
        </p:nvPicPr>
        <p:blipFill>
          <a:blip r:embed="rId3">
            <a:alphaModFix/>
          </a:blip>
          <a:stretch>
            <a:fillRect/>
          </a:stretch>
        </p:blipFill>
        <p:spPr>
          <a:xfrm>
            <a:off x="300050" y="1214100"/>
            <a:ext cx="7517751" cy="2377875"/>
          </a:xfrm>
          <a:prstGeom prst="rect">
            <a:avLst/>
          </a:prstGeom>
          <a:noFill/>
          <a:ln>
            <a:noFill/>
          </a:ln>
        </p:spPr>
      </p:pic>
      <p:sp>
        <p:nvSpPr>
          <p:cNvPr id="1398" name="Google Shape;1398;p10"/>
          <p:cNvSpPr txBox="1"/>
          <p:nvPr/>
        </p:nvSpPr>
        <p:spPr>
          <a:xfrm>
            <a:off x="300050" y="3731425"/>
            <a:ext cx="7785000" cy="3540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100">
                <a:solidFill>
                  <a:srgbClr val="444444"/>
                </a:solidFill>
                <a:latin typeface="Verdana"/>
                <a:ea typeface="Verdana"/>
                <a:cs typeface="Verdana"/>
                <a:sym typeface="Verdana"/>
              </a:rPr>
              <a:t>Assign this control indicator to the respective document type, item type and warehouse process type</a:t>
            </a:r>
            <a:endParaRPr/>
          </a:p>
        </p:txBody>
      </p:sp>
    </p:spTree>
    <p:extLst>
      <p:ext uri="{BB962C8B-B14F-4D97-AF65-F5344CB8AC3E}">
        <p14:creationId xmlns:p14="http://schemas.microsoft.com/office/powerpoint/2010/main" val="604927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2"/>
        <p:cNvGrpSpPr/>
        <p:nvPr/>
      </p:nvGrpSpPr>
      <p:grpSpPr>
        <a:xfrm>
          <a:off x="0" y="0"/>
          <a:ext cx="0" cy="0"/>
          <a:chOff x="0" y="0"/>
          <a:chExt cx="0" cy="0"/>
        </a:xfrm>
      </p:grpSpPr>
      <p:pic>
        <p:nvPicPr>
          <p:cNvPr id="1403" name="Google Shape;1403;p12"/>
          <p:cNvPicPr preferRelativeResize="0"/>
          <p:nvPr/>
        </p:nvPicPr>
        <p:blipFill>
          <a:blip r:embed="rId3">
            <a:alphaModFix/>
          </a:blip>
          <a:stretch>
            <a:fillRect/>
          </a:stretch>
        </p:blipFill>
        <p:spPr>
          <a:xfrm>
            <a:off x="693825" y="431325"/>
            <a:ext cx="7025525" cy="3711375"/>
          </a:xfrm>
          <a:prstGeom prst="rect">
            <a:avLst/>
          </a:prstGeom>
          <a:noFill/>
          <a:ln>
            <a:noFill/>
          </a:ln>
        </p:spPr>
      </p:pic>
    </p:spTree>
    <p:extLst>
      <p:ext uri="{BB962C8B-B14F-4D97-AF65-F5344CB8AC3E}">
        <p14:creationId xmlns:p14="http://schemas.microsoft.com/office/powerpoint/2010/main" val="1669787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7"/>
        <p:cNvGrpSpPr/>
        <p:nvPr/>
      </p:nvGrpSpPr>
      <p:grpSpPr>
        <a:xfrm>
          <a:off x="0" y="0"/>
          <a:ext cx="0" cy="0"/>
          <a:chOff x="0" y="0"/>
          <a:chExt cx="0" cy="0"/>
        </a:xfrm>
      </p:grpSpPr>
      <p:sp>
        <p:nvSpPr>
          <p:cNvPr id="1408" name="Google Shape;1408;p14"/>
          <p:cNvSpPr txBox="1">
            <a:spLocks noGrp="1"/>
          </p:cNvSpPr>
          <p:nvPr>
            <p:ph type="title"/>
          </p:nvPr>
        </p:nvSpPr>
        <p:spPr>
          <a:xfrm>
            <a:off x="311700" y="248125"/>
            <a:ext cx="8520600" cy="572700"/>
          </a:xfrm>
          <a:prstGeom prst="rect">
            <a:avLst/>
          </a:prstGeom>
          <a:noFill/>
          <a:ln>
            <a:noFill/>
          </a:ln>
        </p:spPr>
        <p:txBody>
          <a:bodyPr spcFirstLastPara="1" wrap="square" lIns="0" tIns="45700" rIns="0" bIns="45700" anchor="ctr" anchorCtr="0">
            <a:normAutofit/>
          </a:bodyPr>
          <a:lstStyle/>
          <a:p>
            <a:pPr marL="0" lvl="0" indent="0" algn="l" rtl="0">
              <a:lnSpc>
                <a:spcPct val="100000"/>
              </a:lnSpc>
              <a:spcBef>
                <a:spcPts val="0"/>
              </a:spcBef>
              <a:spcAft>
                <a:spcPts val="0"/>
              </a:spcAft>
              <a:buSzPts val="3000"/>
              <a:buNone/>
            </a:pPr>
            <a:r>
              <a:rPr lang="en" sz="1800" b="1">
                <a:solidFill>
                  <a:srgbClr val="0070C0"/>
                </a:solidFill>
                <a:latin typeface="Calibri"/>
                <a:ea typeface="Calibri"/>
                <a:cs typeface="Calibri"/>
                <a:sym typeface="Calibri"/>
              </a:rPr>
              <a:t>3.POSC Configuration</a:t>
            </a:r>
            <a:endParaRPr sz="1800" b="1">
              <a:solidFill>
                <a:srgbClr val="0070C0"/>
              </a:solidFill>
              <a:latin typeface="Calibri"/>
              <a:ea typeface="Calibri"/>
              <a:cs typeface="Calibri"/>
              <a:sym typeface="Calibri"/>
            </a:endParaRPr>
          </a:p>
        </p:txBody>
      </p:sp>
      <p:sp>
        <p:nvSpPr>
          <p:cNvPr id="1409" name="Google Shape;1409;p14"/>
          <p:cNvSpPr txBox="1"/>
          <p:nvPr/>
        </p:nvSpPr>
        <p:spPr>
          <a:xfrm>
            <a:off x="418350" y="611775"/>
            <a:ext cx="66156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a:solidFill>
                  <a:schemeClr val="dk1"/>
                </a:solidFill>
                <a:latin typeface="Calibri"/>
                <a:ea typeface="Calibri"/>
                <a:cs typeface="Calibri"/>
                <a:sym typeface="Calibri"/>
              </a:rPr>
              <a:t>Define External Step -</a:t>
            </a:r>
            <a:endParaRPr sz="1600"/>
          </a:p>
        </p:txBody>
      </p:sp>
      <p:pic>
        <p:nvPicPr>
          <p:cNvPr id="1410" name="Google Shape;1410;p14"/>
          <p:cNvPicPr preferRelativeResize="0"/>
          <p:nvPr/>
        </p:nvPicPr>
        <p:blipFill>
          <a:blip r:embed="rId3">
            <a:alphaModFix/>
          </a:blip>
          <a:stretch>
            <a:fillRect/>
          </a:stretch>
        </p:blipFill>
        <p:spPr>
          <a:xfrm>
            <a:off x="418350" y="1133475"/>
            <a:ext cx="7506076" cy="3009225"/>
          </a:xfrm>
          <a:prstGeom prst="rect">
            <a:avLst/>
          </a:prstGeom>
          <a:noFill/>
          <a:ln>
            <a:noFill/>
          </a:ln>
        </p:spPr>
      </p:pic>
    </p:spTree>
    <p:extLst>
      <p:ext uri="{BB962C8B-B14F-4D97-AF65-F5344CB8AC3E}">
        <p14:creationId xmlns:p14="http://schemas.microsoft.com/office/powerpoint/2010/main" val="2574390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4"/>
        <p:cNvGrpSpPr/>
        <p:nvPr/>
      </p:nvGrpSpPr>
      <p:grpSpPr>
        <a:xfrm>
          <a:off x="0" y="0"/>
          <a:ext cx="0" cy="0"/>
          <a:chOff x="0" y="0"/>
          <a:chExt cx="0" cy="0"/>
        </a:xfrm>
      </p:grpSpPr>
      <p:sp>
        <p:nvSpPr>
          <p:cNvPr id="1415" name="Google Shape;1415;p15"/>
          <p:cNvSpPr txBox="1">
            <a:spLocks noGrp="1"/>
          </p:cNvSpPr>
          <p:nvPr>
            <p:ph type="title"/>
          </p:nvPr>
        </p:nvSpPr>
        <p:spPr>
          <a:xfrm>
            <a:off x="398499" y="195384"/>
            <a:ext cx="8229600" cy="5334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70C0"/>
              </a:buClr>
              <a:buSzPts val="2100"/>
              <a:buFont typeface="Quattrocento Sans"/>
              <a:buNone/>
            </a:pPr>
            <a:r>
              <a:rPr lang="en" sz="1800" b="1">
                <a:solidFill>
                  <a:srgbClr val="0070C0"/>
                </a:solidFill>
                <a:latin typeface="Calibri"/>
                <a:ea typeface="Calibri"/>
                <a:cs typeface="Calibri"/>
                <a:sym typeface="Calibri"/>
              </a:rPr>
              <a:t>Define POSC</a:t>
            </a:r>
            <a:endParaRPr sz="1800" b="1">
              <a:solidFill>
                <a:srgbClr val="0070C0"/>
              </a:solidFill>
              <a:latin typeface="Calibri"/>
              <a:ea typeface="Calibri"/>
              <a:cs typeface="Calibri"/>
              <a:sym typeface="Calibri"/>
            </a:endParaRPr>
          </a:p>
        </p:txBody>
      </p:sp>
      <p:sp>
        <p:nvSpPr>
          <p:cNvPr id="1416" name="Google Shape;1416;p1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17" name="Google Shape;1417;p15"/>
          <p:cNvPicPr preferRelativeResize="0"/>
          <p:nvPr/>
        </p:nvPicPr>
        <p:blipFill>
          <a:blip r:embed="rId3">
            <a:alphaModFix/>
          </a:blip>
          <a:stretch>
            <a:fillRect/>
          </a:stretch>
        </p:blipFill>
        <p:spPr>
          <a:xfrm>
            <a:off x="335150" y="794400"/>
            <a:ext cx="7605675" cy="2150600"/>
          </a:xfrm>
          <a:prstGeom prst="rect">
            <a:avLst/>
          </a:prstGeom>
          <a:noFill/>
          <a:ln>
            <a:noFill/>
          </a:ln>
        </p:spPr>
      </p:pic>
    </p:spTree>
    <p:extLst>
      <p:ext uri="{BB962C8B-B14F-4D97-AF65-F5344CB8AC3E}">
        <p14:creationId xmlns:p14="http://schemas.microsoft.com/office/powerpoint/2010/main" val="2073844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1"/>
        <p:cNvGrpSpPr/>
        <p:nvPr/>
      </p:nvGrpSpPr>
      <p:grpSpPr>
        <a:xfrm>
          <a:off x="0" y="0"/>
          <a:ext cx="0" cy="0"/>
          <a:chOff x="0" y="0"/>
          <a:chExt cx="0" cy="0"/>
        </a:xfrm>
      </p:grpSpPr>
      <p:sp>
        <p:nvSpPr>
          <p:cNvPr id="1422" name="Google Shape;1422;g25dd80e5245_1_28"/>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23" name="Google Shape;1423;g25dd80e5245_1_28"/>
          <p:cNvPicPr preferRelativeResize="0"/>
          <p:nvPr/>
        </p:nvPicPr>
        <p:blipFill>
          <a:blip r:embed="rId3">
            <a:alphaModFix/>
          </a:blip>
          <a:stretch>
            <a:fillRect/>
          </a:stretch>
        </p:blipFill>
        <p:spPr>
          <a:xfrm>
            <a:off x="316475" y="857900"/>
            <a:ext cx="7649000" cy="3268375"/>
          </a:xfrm>
          <a:prstGeom prst="rect">
            <a:avLst/>
          </a:prstGeom>
          <a:noFill/>
          <a:ln>
            <a:noFill/>
          </a:ln>
        </p:spPr>
      </p:pic>
      <p:sp>
        <p:nvSpPr>
          <p:cNvPr id="1424" name="Google Shape;1424;g25dd80e5245_1_28"/>
          <p:cNvSpPr txBox="1"/>
          <p:nvPr/>
        </p:nvSpPr>
        <p:spPr>
          <a:xfrm>
            <a:off x="316475" y="390300"/>
            <a:ext cx="3000000" cy="431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600">
                <a:solidFill>
                  <a:schemeClr val="dk1"/>
                </a:solidFill>
                <a:latin typeface="Calibri"/>
                <a:ea typeface="Calibri"/>
                <a:cs typeface="Calibri"/>
                <a:sym typeface="Calibri"/>
              </a:rPr>
              <a:t>Storage Process assignment</a:t>
            </a:r>
            <a:endParaRPr sz="1600"/>
          </a:p>
        </p:txBody>
      </p:sp>
    </p:spTree>
    <p:extLst>
      <p:ext uri="{BB962C8B-B14F-4D97-AF65-F5344CB8AC3E}">
        <p14:creationId xmlns:p14="http://schemas.microsoft.com/office/powerpoint/2010/main" val="515370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8"/>
        <p:cNvGrpSpPr/>
        <p:nvPr/>
      </p:nvGrpSpPr>
      <p:grpSpPr>
        <a:xfrm>
          <a:off x="0" y="0"/>
          <a:ext cx="0" cy="0"/>
          <a:chOff x="0" y="0"/>
          <a:chExt cx="0" cy="0"/>
        </a:xfrm>
      </p:grpSpPr>
      <p:sp>
        <p:nvSpPr>
          <p:cNvPr id="1429" name="Google Shape;1429;g25dd80e5245_1_34"/>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30" name="Google Shape;1430;g25dd80e5245_1_34"/>
          <p:cNvSpPr txBox="1"/>
          <p:nvPr/>
        </p:nvSpPr>
        <p:spPr>
          <a:xfrm>
            <a:off x="0" y="262500"/>
            <a:ext cx="8006700" cy="4617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800">
                <a:solidFill>
                  <a:srgbClr val="262626"/>
                </a:solidFill>
                <a:latin typeface="Calibri"/>
                <a:ea typeface="Calibri"/>
                <a:cs typeface="Calibri"/>
                <a:sym typeface="Calibri"/>
              </a:rPr>
              <a:t>     Assign Storage Process Steps</a:t>
            </a:r>
            <a:endParaRPr sz="1600">
              <a:solidFill>
                <a:srgbClr val="262626"/>
              </a:solidFill>
              <a:latin typeface="Calibri"/>
              <a:ea typeface="Calibri"/>
              <a:cs typeface="Calibri"/>
              <a:sym typeface="Calibri"/>
            </a:endParaRPr>
          </a:p>
        </p:txBody>
      </p:sp>
      <p:pic>
        <p:nvPicPr>
          <p:cNvPr id="1431" name="Google Shape;1431;g25dd80e5245_1_34"/>
          <p:cNvPicPr preferRelativeResize="0"/>
          <p:nvPr/>
        </p:nvPicPr>
        <p:blipFill>
          <a:blip r:embed="rId3">
            <a:alphaModFix/>
          </a:blip>
          <a:stretch>
            <a:fillRect/>
          </a:stretch>
        </p:blipFill>
        <p:spPr>
          <a:xfrm>
            <a:off x="275450" y="843800"/>
            <a:ext cx="7493125" cy="2609800"/>
          </a:xfrm>
          <a:prstGeom prst="rect">
            <a:avLst/>
          </a:prstGeom>
          <a:noFill/>
          <a:ln>
            <a:noFill/>
          </a:ln>
        </p:spPr>
      </p:pic>
    </p:spTree>
    <p:extLst>
      <p:ext uri="{BB962C8B-B14F-4D97-AF65-F5344CB8AC3E}">
        <p14:creationId xmlns:p14="http://schemas.microsoft.com/office/powerpoint/2010/main" val="2643262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5"/>
        <p:cNvGrpSpPr/>
        <p:nvPr/>
      </p:nvGrpSpPr>
      <p:grpSpPr>
        <a:xfrm>
          <a:off x="0" y="0"/>
          <a:ext cx="0" cy="0"/>
          <a:chOff x="0" y="0"/>
          <a:chExt cx="0" cy="0"/>
        </a:xfrm>
      </p:grpSpPr>
      <p:sp>
        <p:nvSpPr>
          <p:cNvPr id="1436" name="Google Shape;1436;g25dd80e5245_1_60"/>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37" name="Google Shape;1437;g25dd80e5245_1_60"/>
          <p:cNvSpPr txBox="1"/>
          <p:nvPr/>
        </p:nvSpPr>
        <p:spPr>
          <a:xfrm>
            <a:off x="172300" y="297225"/>
            <a:ext cx="4725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70C0"/>
                </a:solidFill>
                <a:latin typeface="Calibri"/>
                <a:ea typeface="Calibri"/>
                <a:cs typeface="Calibri"/>
                <a:sym typeface="Calibri"/>
              </a:rPr>
              <a:t>4.VAS Work Center</a:t>
            </a:r>
            <a:endParaRPr sz="1600" b="1">
              <a:solidFill>
                <a:srgbClr val="0070C0"/>
              </a:solidFill>
              <a:latin typeface="Calibri"/>
              <a:ea typeface="Calibri"/>
              <a:cs typeface="Calibri"/>
              <a:sym typeface="Calibri"/>
            </a:endParaRPr>
          </a:p>
        </p:txBody>
      </p:sp>
      <p:sp>
        <p:nvSpPr>
          <p:cNvPr id="1438" name="Google Shape;1438;g25dd80e5245_1_60"/>
          <p:cNvSpPr txBox="1"/>
          <p:nvPr/>
        </p:nvSpPr>
        <p:spPr>
          <a:xfrm>
            <a:off x="287100" y="597050"/>
            <a:ext cx="79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Work center layout (Always copy from Std VAS Work center)</a:t>
            </a:r>
            <a:endParaRPr>
              <a:latin typeface="Calibri"/>
              <a:ea typeface="Calibri"/>
              <a:cs typeface="Calibri"/>
              <a:sym typeface="Calibri"/>
            </a:endParaRPr>
          </a:p>
        </p:txBody>
      </p:sp>
      <p:pic>
        <p:nvPicPr>
          <p:cNvPr id="1439" name="Google Shape;1439;g25dd80e5245_1_60"/>
          <p:cNvPicPr preferRelativeResize="0"/>
          <p:nvPr/>
        </p:nvPicPr>
        <p:blipFill>
          <a:blip r:embed="rId3">
            <a:alphaModFix/>
          </a:blip>
          <a:stretch>
            <a:fillRect/>
          </a:stretch>
        </p:blipFill>
        <p:spPr>
          <a:xfrm>
            <a:off x="431325" y="1046475"/>
            <a:ext cx="7493100" cy="2932150"/>
          </a:xfrm>
          <a:prstGeom prst="rect">
            <a:avLst/>
          </a:prstGeom>
          <a:noFill/>
          <a:ln>
            <a:noFill/>
          </a:ln>
        </p:spPr>
      </p:pic>
      <p:sp>
        <p:nvSpPr>
          <p:cNvPr id="1440" name="Google Shape;1440;g25dd80e5245_1_60"/>
          <p:cNvSpPr txBox="1"/>
          <p:nvPr/>
        </p:nvSpPr>
        <p:spPr>
          <a:xfrm>
            <a:off x="431325" y="3696250"/>
            <a:ext cx="6856800" cy="639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endParaRPr sz="1100">
              <a:solidFill>
                <a:schemeClr val="dk1"/>
              </a:solidFill>
              <a:latin typeface="Calibri"/>
              <a:ea typeface="Calibri"/>
              <a:cs typeface="Calibri"/>
              <a:sym typeface="Calibri"/>
            </a:endParaRPr>
          </a:p>
          <a:p>
            <a:pPr marL="0" lvl="0" indent="0" algn="l" rtl="0">
              <a:lnSpc>
                <a:spcPct val="107916"/>
              </a:lnSpc>
              <a:spcBef>
                <a:spcPts val="800"/>
              </a:spcBef>
              <a:spcAft>
                <a:spcPts val="800"/>
              </a:spcAft>
              <a:buNone/>
            </a:pPr>
            <a:r>
              <a:rPr lang="en" sz="1050">
                <a:solidFill>
                  <a:srgbClr val="3C3C3C"/>
                </a:solidFill>
                <a:latin typeface="Calibri"/>
                <a:ea typeface="Calibri"/>
                <a:cs typeface="Calibri"/>
                <a:sym typeface="Calibri"/>
              </a:rPr>
              <a:t> </a:t>
            </a:r>
            <a:r>
              <a:rPr lang="en" sz="1100">
                <a:solidFill>
                  <a:srgbClr val="3C3C3C"/>
                </a:solidFill>
                <a:latin typeface="Verdana"/>
                <a:ea typeface="Verdana"/>
                <a:cs typeface="Verdana"/>
                <a:sym typeface="Verdana"/>
              </a:rPr>
              <a:t>Assign the storage bin to the work center using the transaction code: /SCWM/TWORKST</a:t>
            </a:r>
            <a:endParaRPr sz="1100">
              <a:solidFill>
                <a:srgbClr val="3C3C3C"/>
              </a:solidFill>
              <a:latin typeface="Verdana"/>
              <a:ea typeface="Verdana"/>
              <a:cs typeface="Verdana"/>
              <a:sym typeface="Verdana"/>
            </a:endParaRPr>
          </a:p>
        </p:txBody>
      </p:sp>
    </p:spTree>
    <p:extLst>
      <p:ext uri="{BB962C8B-B14F-4D97-AF65-F5344CB8AC3E}">
        <p14:creationId xmlns:p14="http://schemas.microsoft.com/office/powerpoint/2010/main" val="3737989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4"/>
        <p:cNvGrpSpPr/>
        <p:nvPr/>
      </p:nvGrpSpPr>
      <p:grpSpPr>
        <a:xfrm>
          <a:off x="0" y="0"/>
          <a:ext cx="0" cy="0"/>
          <a:chOff x="0" y="0"/>
          <a:chExt cx="0" cy="0"/>
        </a:xfrm>
      </p:grpSpPr>
      <p:sp>
        <p:nvSpPr>
          <p:cNvPr id="1445" name="Google Shape;1445;g25dd80e5245_1_68"/>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46" name="Google Shape;1446;g25dd80e5245_1_68"/>
          <p:cNvPicPr preferRelativeResize="0"/>
          <p:nvPr/>
        </p:nvPicPr>
        <p:blipFill>
          <a:blip r:embed="rId3">
            <a:alphaModFix/>
          </a:blip>
          <a:stretch>
            <a:fillRect/>
          </a:stretch>
        </p:blipFill>
        <p:spPr>
          <a:xfrm>
            <a:off x="390300" y="636400"/>
            <a:ext cx="7772026" cy="2612125"/>
          </a:xfrm>
          <a:prstGeom prst="rect">
            <a:avLst/>
          </a:prstGeom>
          <a:noFill/>
          <a:ln>
            <a:noFill/>
          </a:ln>
        </p:spPr>
      </p:pic>
    </p:spTree>
    <p:extLst>
      <p:ext uri="{BB962C8B-B14F-4D97-AF65-F5344CB8AC3E}">
        <p14:creationId xmlns:p14="http://schemas.microsoft.com/office/powerpoint/2010/main" val="2603029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5"/>
          <p:cNvSpPr txBox="1">
            <a:spLocks noGrp="1"/>
          </p:cNvSpPr>
          <p:nvPr>
            <p:ph type="title" idx="4294967295"/>
          </p:nvPr>
        </p:nvSpPr>
        <p:spPr>
          <a:xfrm>
            <a:off x="255555" y="676363"/>
            <a:ext cx="9254509" cy="533400"/>
          </a:xfrm>
          <a:prstGeom prst="rect">
            <a:avLst/>
          </a:prstGeom>
          <a:noFill/>
          <a:ln>
            <a:noFill/>
          </a:ln>
        </p:spPr>
        <p:txBody>
          <a:bodyPr spcFirstLastPara="1" wrap="square" lIns="0" tIns="45700" rIns="0" bIns="45700" anchor="ctr" anchorCtr="0">
            <a:noAutofit/>
          </a:bodyPr>
          <a:lstStyle/>
          <a:p>
            <a:r>
              <a:rPr lang="en" sz="2400" b="1" dirty="0">
                <a:solidFill>
                  <a:schemeClr val="lt1"/>
                </a:solidFill>
                <a:latin typeface="Cambria"/>
                <a:ea typeface="Cambria"/>
              </a:rPr>
              <a:t>  Serial Number management</a:t>
            </a:r>
            <a:endParaRPr lang="en-US" dirty="0">
              <a:solidFill>
                <a:schemeClr val="lt1"/>
              </a:solidFill>
            </a:endParaRPr>
          </a:p>
          <a:p>
            <a:br>
              <a:rPr lang="en-US" dirty="0"/>
            </a:br>
            <a:endParaRPr lang="en-US" dirty="0"/>
          </a:p>
        </p:txBody>
      </p:sp>
      <p:grpSp>
        <p:nvGrpSpPr>
          <p:cNvPr id="1346" name="Google Shape;1346;p25"/>
          <p:cNvGrpSpPr/>
          <p:nvPr/>
        </p:nvGrpSpPr>
        <p:grpSpPr>
          <a:xfrm>
            <a:off x="5486139" y="2438816"/>
            <a:ext cx="3078897" cy="376019"/>
            <a:chOff x="2533260" y="2831679"/>
            <a:chExt cx="3283303" cy="383079"/>
          </a:xfrm>
        </p:grpSpPr>
        <p:sp>
          <p:nvSpPr>
            <p:cNvPr id="1347" name="Google Shape;1347;p25"/>
            <p:cNvSpPr txBox="1"/>
            <p:nvPr/>
          </p:nvSpPr>
          <p:spPr>
            <a:xfrm>
              <a:off x="3218950" y="2831679"/>
              <a:ext cx="2597613" cy="367956"/>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1100"/>
                <a:buFont typeface="Arial"/>
                <a:buNone/>
              </a:pPr>
              <a:endParaRPr sz="1100" b="0" i="0" u="none" strike="noStrike" cap="none">
                <a:solidFill>
                  <a:srgbClr val="262626"/>
                </a:solidFill>
                <a:latin typeface="Quattrocento Sans"/>
                <a:ea typeface="Quattrocento Sans"/>
                <a:cs typeface="Quattrocento Sans"/>
                <a:sym typeface="Quattrocento Sans"/>
              </a:endParaRPr>
            </a:p>
          </p:txBody>
        </p:sp>
        <p:sp>
          <p:nvSpPr>
            <p:cNvPr id="1348" name="Google Shape;1348;p25"/>
            <p:cNvSpPr txBox="1"/>
            <p:nvPr/>
          </p:nvSpPr>
          <p:spPr>
            <a:xfrm>
              <a:off x="2533260" y="2977133"/>
              <a:ext cx="2614023" cy="2376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Quattrocento Sans"/>
                <a:ea typeface="Quattrocento Sans"/>
                <a:cs typeface="Quattrocento Sans"/>
                <a:sym typeface="Quattrocento Sans"/>
              </a:endParaRPr>
            </a:p>
          </p:txBody>
        </p:sp>
      </p:grpSp>
      <p:sp>
        <p:nvSpPr>
          <p:cNvPr id="1349" name="Google Shape;1349;p25"/>
          <p:cNvSpPr txBox="1"/>
          <p:nvPr/>
        </p:nvSpPr>
        <p:spPr>
          <a:xfrm>
            <a:off x="6082758" y="3272541"/>
            <a:ext cx="2451284" cy="233246"/>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350" name="Google Shape;1350;p25"/>
          <p:cNvSpPr txBox="1"/>
          <p:nvPr/>
        </p:nvSpPr>
        <p:spPr>
          <a:xfrm>
            <a:off x="544947" y="3182838"/>
            <a:ext cx="4905900" cy="233100"/>
          </a:xfrm>
          <a:prstGeom prst="rect">
            <a:avLst/>
          </a:prstGeom>
          <a:noFill/>
          <a:ln>
            <a:noFill/>
          </a:ln>
        </p:spPr>
        <p:txBody>
          <a:bodyPr spcFirstLastPara="1" wrap="square" lIns="0" tIns="0" rIns="0" bIns="0" anchor="b" anchorCtr="0">
            <a:noAutofit/>
          </a:bodyPr>
          <a:lstStyle/>
          <a:p>
            <a:pPr marL="340360" marR="0" lvl="0" indent="-196849" algn="l" rtl="0">
              <a:lnSpc>
                <a:spcPct val="150000"/>
              </a:lnSpc>
              <a:spcBef>
                <a:spcPts val="0"/>
              </a:spcBef>
              <a:spcAft>
                <a:spcPts val="0"/>
              </a:spcAft>
              <a:buClr>
                <a:schemeClr val="dk1"/>
              </a:buClr>
              <a:buSzPts val="1400"/>
              <a:buFont typeface="Arial"/>
              <a:buNone/>
            </a:pPr>
            <a:endParaRPr sz="1800" b="0" i="0" u="none" strike="noStrike" cap="none">
              <a:solidFill>
                <a:schemeClr val="lt1"/>
              </a:solidFill>
              <a:latin typeface="Calibri"/>
              <a:ea typeface="Calibri"/>
              <a:cs typeface="Calibri"/>
              <a:sym typeface="Calibri"/>
            </a:endParaRPr>
          </a:p>
        </p:txBody>
      </p:sp>
      <p:sp>
        <p:nvSpPr>
          <p:cNvPr id="1351" name="Google Shape;1351;p25"/>
          <p:cNvSpPr txBox="1"/>
          <p:nvPr/>
        </p:nvSpPr>
        <p:spPr>
          <a:xfrm>
            <a:off x="3684537" y="2705621"/>
            <a:ext cx="1700859" cy="233246"/>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352" name="Google Shape;1352;p25"/>
          <p:cNvSpPr txBox="1"/>
          <p:nvPr/>
        </p:nvSpPr>
        <p:spPr>
          <a:xfrm>
            <a:off x="3654491" y="3973567"/>
            <a:ext cx="1701000" cy="23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E25C20"/>
              </a:solidFill>
              <a:latin typeface="Quattrocento Sans"/>
              <a:ea typeface="Quattrocento Sans"/>
              <a:cs typeface="Quattrocento Sans"/>
              <a:sym typeface="Quattrocento Sans"/>
            </a:endParaRPr>
          </a:p>
        </p:txBody>
      </p:sp>
      <p:sp>
        <p:nvSpPr>
          <p:cNvPr id="1353" name="Google Shape;1353;p25"/>
          <p:cNvSpPr txBox="1"/>
          <p:nvPr/>
        </p:nvSpPr>
        <p:spPr>
          <a:xfrm>
            <a:off x="6005642" y="2109463"/>
            <a:ext cx="2451284" cy="23324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1"/>
              </a:solidFill>
              <a:latin typeface="Quattrocento Sans"/>
              <a:ea typeface="Quattrocento Sans"/>
              <a:cs typeface="Quattrocento Sans"/>
              <a:sym typeface="Quattrocento Sans"/>
            </a:endParaRPr>
          </a:p>
        </p:txBody>
      </p:sp>
      <p:sp>
        <p:nvSpPr>
          <p:cNvPr id="1354" name="Google Shape;1354;p25"/>
          <p:cNvSpPr txBox="1"/>
          <p:nvPr/>
        </p:nvSpPr>
        <p:spPr>
          <a:xfrm>
            <a:off x="342725" y="2465582"/>
            <a:ext cx="8369100" cy="553968"/>
          </a:xfrm>
          <a:prstGeom prst="rect">
            <a:avLst/>
          </a:prstGeom>
          <a:noFill/>
          <a:ln>
            <a:noFill/>
          </a:ln>
        </p:spPr>
        <p:txBody>
          <a:bodyPr spcFirstLastPara="1" wrap="square" lIns="91425" tIns="91425" rIns="91425" bIns="91425" anchor="b" anchorCtr="0">
            <a:spAutoFit/>
          </a:bodyPr>
          <a:lstStyle/>
          <a:p>
            <a:pPr marL="0" marR="0" lvl="0" indent="0" algn="l" rtl="0">
              <a:lnSpc>
                <a:spcPct val="150000"/>
              </a:lnSpc>
              <a:spcBef>
                <a:spcPts val="0"/>
              </a:spcBef>
              <a:spcAft>
                <a:spcPts val="0"/>
              </a:spcAft>
              <a:buClr>
                <a:srgbClr val="000000"/>
              </a:buClr>
              <a:buSzPts val="1600"/>
              <a:buFont typeface="Arial"/>
              <a:buNone/>
            </a:pPr>
            <a:endParaRPr lang="en" sz="1600" b="0" i="0" u="none" strike="noStrike" cap="none" dirty="0">
              <a:solidFill>
                <a:schemeClr val="lt1"/>
              </a:solidFill>
              <a:latin typeface="Calibri"/>
              <a:ea typeface="Calibri"/>
              <a:cs typeface="Calibri"/>
            </a:endParaRPr>
          </a:p>
        </p:txBody>
      </p:sp>
      <p:sp>
        <p:nvSpPr>
          <p:cNvPr id="2" name="TextBox 1">
            <a:extLst>
              <a:ext uri="{FF2B5EF4-FFF2-40B4-BE49-F238E27FC236}">
                <a16:creationId xmlns:a16="http://schemas.microsoft.com/office/drawing/2014/main" id="{12A46E56-92A4-8900-7D80-50BB81BC9FC8}"/>
              </a:ext>
            </a:extLst>
          </p:cNvPr>
          <p:cNvSpPr txBox="1"/>
          <p:nvPr/>
        </p:nvSpPr>
        <p:spPr>
          <a:xfrm>
            <a:off x="222161" y="2343150"/>
            <a:ext cx="57214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b="1" dirty="0"/>
          </a:p>
        </p:txBody>
      </p:sp>
      <p:sp>
        <p:nvSpPr>
          <p:cNvPr id="3" name="TextBox 2">
            <a:extLst>
              <a:ext uri="{FF2B5EF4-FFF2-40B4-BE49-F238E27FC236}">
                <a16:creationId xmlns:a16="http://schemas.microsoft.com/office/drawing/2014/main" id="{4EC395B3-9E3D-E906-90FF-D129FD76CD90}"/>
              </a:ext>
            </a:extLst>
          </p:cNvPr>
          <p:cNvSpPr txBox="1"/>
          <p:nvPr/>
        </p:nvSpPr>
        <p:spPr>
          <a:xfrm>
            <a:off x="88543" y="666078"/>
            <a:ext cx="816037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endParaRPr lang="en-US" sz="1600" dirty="0">
              <a:solidFill>
                <a:schemeClr val="bg1"/>
              </a:solidFill>
            </a:endParaRPr>
          </a:p>
          <a:p>
            <a:pPr marL="285750" indent="-285750">
              <a:buFont typeface="Wingdings"/>
              <a:buChar char="§"/>
            </a:pPr>
            <a:r>
              <a:rPr lang="en-US" sz="1600" dirty="0">
                <a:solidFill>
                  <a:schemeClr val="bg1"/>
                </a:solidFill>
              </a:rPr>
              <a:t>Serial number concept in EWM and Configuration</a:t>
            </a:r>
          </a:p>
          <a:p>
            <a:pPr marL="285750" indent="-285750">
              <a:buFont typeface="Wingdings"/>
              <a:buChar char="§"/>
            </a:pPr>
            <a:r>
              <a:rPr lang="en-US" sz="1600" dirty="0">
                <a:solidFill>
                  <a:schemeClr val="bg1"/>
                </a:solidFill>
              </a:rPr>
              <a:t>Serial number testing execution</a:t>
            </a:r>
          </a:p>
          <a:p>
            <a:pPr marL="285750" indent="-285750" algn="l">
              <a:buFont typeface="Wingdings"/>
              <a:buChar char="§"/>
            </a:pPr>
            <a:endParaRPr lang="en-US" sz="16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0"/>
        <p:cNvGrpSpPr/>
        <p:nvPr/>
      </p:nvGrpSpPr>
      <p:grpSpPr>
        <a:xfrm>
          <a:off x="0" y="0"/>
          <a:ext cx="0" cy="0"/>
          <a:chOff x="0" y="0"/>
          <a:chExt cx="0" cy="0"/>
        </a:xfrm>
      </p:grpSpPr>
      <p:sp>
        <p:nvSpPr>
          <p:cNvPr id="1451" name="Google Shape;1451;g25dd80e5245_1_77"/>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52" name="Google Shape;1452;g25dd80e5245_1_77"/>
          <p:cNvSpPr txBox="1"/>
          <p:nvPr/>
        </p:nvSpPr>
        <p:spPr>
          <a:xfrm>
            <a:off x="188675" y="344550"/>
            <a:ext cx="47250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b="1">
                <a:solidFill>
                  <a:srgbClr val="0070C0"/>
                </a:solidFill>
                <a:latin typeface="Verdana"/>
                <a:ea typeface="Verdana"/>
                <a:cs typeface="Verdana"/>
                <a:sym typeface="Verdana"/>
              </a:rPr>
              <a:t>5. Define Product Group Types</a:t>
            </a:r>
            <a:endParaRPr sz="1600" b="1">
              <a:solidFill>
                <a:srgbClr val="0070C0"/>
              </a:solidFill>
              <a:latin typeface="Calibri"/>
              <a:ea typeface="Calibri"/>
              <a:cs typeface="Calibri"/>
              <a:sym typeface="Calibri"/>
            </a:endParaRPr>
          </a:p>
        </p:txBody>
      </p:sp>
      <p:sp>
        <p:nvSpPr>
          <p:cNvPr id="1453" name="Google Shape;1453;g25dd80e5245_1_77"/>
          <p:cNvSpPr txBox="1"/>
          <p:nvPr/>
        </p:nvSpPr>
        <p:spPr>
          <a:xfrm>
            <a:off x="188675" y="656250"/>
            <a:ext cx="8244300" cy="6006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300" b="1">
                <a:solidFill>
                  <a:srgbClr val="444444"/>
                </a:solidFill>
                <a:latin typeface="Calibri"/>
                <a:ea typeface="Calibri"/>
                <a:cs typeface="Calibri"/>
                <a:sym typeface="Calibri"/>
              </a:rPr>
              <a:t>IMG Path</a:t>
            </a:r>
            <a:r>
              <a:rPr lang="en" sz="1300">
                <a:solidFill>
                  <a:srgbClr val="444444"/>
                </a:solidFill>
                <a:latin typeface="Calibri"/>
                <a:ea typeface="Calibri"/>
                <a:cs typeface="Calibri"/>
                <a:sym typeface="Calibri"/>
              </a:rPr>
              <a:t> – SPRO -&gt; IMG -&gt; SCM Extended Warehouse Management -&gt; SCM Basis -&gt; Master Data -&gt; Product -&gt; Product Groups -&gt;Define Product Group Types</a:t>
            </a:r>
            <a:endParaRPr sz="1300"/>
          </a:p>
        </p:txBody>
      </p:sp>
      <p:pic>
        <p:nvPicPr>
          <p:cNvPr id="1454" name="Google Shape;1454;g25dd80e5245_1_77"/>
          <p:cNvPicPr preferRelativeResize="0"/>
          <p:nvPr/>
        </p:nvPicPr>
        <p:blipFill>
          <a:blip r:embed="rId3">
            <a:alphaModFix/>
          </a:blip>
          <a:stretch>
            <a:fillRect/>
          </a:stretch>
        </p:blipFill>
        <p:spPr>
          <a:xfrm>
            <a:off x="341075" y="1310800"/>
            <a:ext cx="7222425" cy="2626800"/>
          </a:xfrm>
          <a:prstGeom prst="rect">
            <a:avLst/>
          </a:prstGeom>
          <a:noFill/>
          <a:ln>
            <a:noFill/>
          </a:ln>
        </p:spPr>
      </p:pic>
    </p:spTree>
    <p:extLst>
      <p:ext uri="{BB962C8B-B14F-4D97-AF65-F5344CB8AC3E}">
        <p14:creationId xmlns:p14="http://schemas.microsoft.com/office/powerpoint/2010/main" val="2291563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8"/>
        <p:cNvGrpSpPr/>
        <p:nvPr/>
      </p:nvGrpSpPr>
      <p:grpSpPr>
        <a:xfrm>
          <a:off x="0" y="0"/>
          <a:ext cx="0" cy="0"/>
          <a:chOff x="0" y="0"/>
          <a:chExt cx="0" cy="0"/>
        </a:xfrm>
      </p:grpSpPr>
      <p:sp>
        <p:nvSpPr>
          <p:cNvPr id="1459" name="Google Shape;1459;g25eaea65f9a_0_3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60" name="Google Shape;1460;g25eaea65f9a_0_35"/>
          <p:cNvSpPr txBox="1"/>
          <p:nvPr/>
        </p:nvSpPr>
        <p:spPr>
          <a:xfrm>
            <a:off x="237900" y="287150"/>
            <a:ext cx="7711200" cy="735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Clr>
                <a:schemeClr val="dk1"/>
              </a:buClr>
              <a:buSzPts val="1100"/>
              <a:buFont typeface="Arial"/>
              <a:buNone/>
            </a:pPr>
            <a:r>
              <a:rPr lang="en" b="1">
                <a:solidFill>
                  <a:srgbClr val="0070C0"/>
                </a:solidFill>
                <a:latin typeface="Verdana"/>
                <a:ea typeface="Verdana"/>
                <a:cs typeface="Verdana"/>
                <a:sym typeface="Verdana"/>
              </a:rPr>
              <a:t>Define Product Groups</a:t>
            </a:r>
            <a:endParaRPr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b="1">
              <a:solidFill>
                <a:srgbClr val="0070C0"/>
              </a:solidFill>
              <a:latin typeface="Calibri"/>
              <a:ea typeface="Calibri"/>
              <a:cs typeface="Calibri"/>
              <a:sym typeface="Calibri"/>
            </a:endParaRPr>
          </a:p>
        </p:txBody>
      </p:sp>
      <p:pic>
        <p:nvPicPr>
          <p:cNvPr id="1461" name="Google Shape;1461;g25eaea65f9a_0_35"/>
          <p:cNvPicPr preferRelativeResize="0"/>
          <p:nvPr/>
        </p:nvPicPr>
        <p:blipFill>
          <a:blip r:embed="rId3">
            <a:alphaModFix/>
          </a:blip>
          <a:stretch>
            <a:fillRect/>
          </a:stretch>
        </p:blipFill>
        <p:spPr>
          <a:xfrm>
            <a:off x="308275" y="737650"/>
            <a:ext cx="8124775" cy="2527275"/>
          </a:xfrm>
          <a:prstGeom prst="rect">
            <a:avLst/>
          </a:prstGeom>
          <a:noFill/>
          <a:ln>
            <a:noFill/>
          </a:ln>
        </p:spPr>
      </p:pic>
      <p:sp>
        <p:nvSpPr>
          <p:cNvPr id="1462" name="Google Shape;1462;g25eaea65f9a_0_35"/>
          <p:cNvSpPr txBox="1"/>
          <p:nvPr/>
        </p:nvSpPr>
        <p:spPr>
          <a:xfrm>
            <a:off x="308275" y="3187650"/>
            <a:ext cx="8059200" cy="639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100">
                <a:solidFill>
                  <a:srgbClr val="3C3C3C"/>
                </a:solidFill>
                <a:latin typeface="Verdana"/>
                <a:ea typeface="Verdana"/>
                <a:cs typeface="Verdana"/>
                <a:sym typeface="Verdana"/>
              </a:rPr>
              <a:t>Activate order document management for VAS</a:t>
            </a:r>
            <a:endParaRPr sz="1100">
              <a:solidFill>
                <a:srgbClr val="3C3C3C"/>
              </a:solidFill>
              <a:latin typeface="Verdana"/>
              <a:ea typeface="Verdana"/>
              <a:cs typeface="Verdana"/>
              <a:sym typeface="Verdana"/>
            </a:endParaRPr>
          </a:p>
          <a:p>
            <a:pPr marL="0" lvl="0" indent="0" algn="l" rtl="0">
              <a:lnSpc>
                <a:spcPct val="107916"/>
              </a:lnSpc>
              <a:spcBef>
                <a:spcPts val="800"/>
              </a:spcBef>
              <a:spcAft>
                <a:spcPts val="800"/>
              </a:spcAft>
              <a:buNone/>
            </a:pPr>
            <a:r>
              <a:rPr lang="en" sz="1100">
                <a:solidFill>
                  <a:srgbClr val="3C3C3C"/>
                </a:solidFill>
                <a:latin typeface="Verdana"/>
                <a:ea typeface="Verdana"/>
                <a:cs typeface="Verdana"/>
                <a:sym typeface="Verdana"/>
              </a:rPr>
              <a:t>IMG &gt; EWM &gt; Cross process &gt; VAS &gt; Activate order doc mgt</a:t>
            </a:r>
            <a:endParaRPr sz="1100">
              <a:solidFill>
                <a:srgbClr val="3C3C3C"/>
              </a:solidFill>
              <a:latin typeface="Verdana"/>
              <a:ea typeface="Verdana"/>
              <a:cs typeface="Verdana"/>
              <a:sym typeface="Verdana"/>
            </a:endParaRPr>
          </a:p>
        </p:txBody>
      </p:sp>
    </p:spTree>
    <p:extLst>
      <p:ext uri="{BB962C8B-B14F-4D97-AF65-F5344CB8AC3E}">
        <p14:creationId xmlns:p14="http://schemas.microsoft.com/office/powerpoint/2010/main" val="829723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6"/>
        <p:cNvGrpSpPr/>
        <p:nvPr/>
      </p:nvGrpSpPr>
      <p:grpSpPr>
        <a:xfrm>
          <a:off x="0" y="0"/>
          <a:ext cx="0" cy="0"/>
          <a:chOff x="0" y="0"/>
          <a:chExt cx="0" cy="0"/>
        </a:xfrm>
      </p:grpSpPr>
      <p:sp>
        <p:nvSpPr>
          <p:cNvPr id="1467" name="Google Shape;1467;g25eaea65f9a_0_41"/>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68" name="Google Shape;1468;g25eaea65f9a_0_41"/>
          <p:cNvPicPr preferRelativeResize="0"/>
          <p:nvPr/>
        </p:nvPicPr>
        <p:blipFill>
          <a:blip r:embed="rId3">
            <a:alphaModFix/>
          </a:blip>
          <a:stretch>
            <a:fillRect/>
          </a:stretch>
        </p:blipFill>
        <p:spPr>
          <a:xfrm>
            <a:off x="603550" y="697250"/>
            <a:ext cx="7296275" cy="2871200"/>
          </a:xfrm>
          <a:prstGeom prst="rect">
            <a:avLst/>
          </a:prstGeom>
          <a:noFill/>
          <a:ln>
            <a:noFill/>
          </a:ln>
        </p:spPr>
      </p:pic>
    </p:spTree>
    <p:extLst>
      <p:ext uri="{BB962C8B-B14F-4D97-AF65-F5344CB8AC3E}">
        <p14:creationId xmlns:p14="http://schemas.microsoft.com/office/powerpoint/2010/main" val="3988751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2"/>
        <p:cNvGrpSpPr/>
        <p:nvPr/>
      </p:nvGrpSpPr>
      <p:grpSpPr>
        <a:xfrm>
          <a:off x="0" y="0"/>
          <a:ext cx="0" cy="0"/>
          <a:chOff x="0" y="0"/>
          <a:chExt cx="0" cy="0"/>
        </a:xfrm>
      </p:grpSpPr>
      <p:sp>
        <p:nvSpPr>
          <p:cNvPr id="1473" name="Google Shape;1473;g25eaea65f9a_0_51"/>
          <p:cNvSpPr txBox="1"/>
          <p:nvPr/>
        </p:nvSpPr>
        <p:spPr>
          <a:xfrm>
            <a:off x="139475" y="336350"/>
            <a:ext cx="8121300" cy="5688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200" b="1">
                <a:solidFill>
                  <a:srgbClr val="0070C0"/>
                </a:solidFill>
                <a:latin typeface="Verdana"/>
                <a:ea typeface="Verdana"/>
                <a:cs typeface="Verdana"/>
                <a:sym typeface="Verdana"/>
              </a:rPr>
              <a:t>6. Define VAS Relevance by mentioning the Document type, Item type, Product Group, Pack spec    Procedure, Partner Role and Date/Time Type</a:t>
            </a:r>
            <a:endParaRPr b="1">
              <a:solidFill>
                <a:srgbClr val="0070C0"/>
              </a:solidFill>
              <a:latin typeface="Quattrocento Sans"/>
              <a:ea typeface="Quattrocento Sans"/>
              <a:cs typeface="Quattrocento Sans"/>
              <a:sym typeface="Quattrocento Sans"/>
            </a:endParaRPr>
          </a:p>
        </p:txBody>
      </p:sp>
      <p:sp>
        <p:nvSpPr>
          <p:cNvPr id="1474" name="Google Shape;1474;g25eaea65f9a_0_51"/>
          <p:cNvSpPr txBox="1"/>
          <p:nvPr/>
        </p:nvSpPr>
        <p:spPr>
          <a:xfrm>
            <a:off x="209225" y="905150"/>
            <a:ext cx="7981800" cy="8517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Clr>
                <a:schemeClr val="dk1"/>
              </a:buClr>
              <a:buSzPts val="1100"/>
              <a:buFont typeface="Arial"/>
              <a:buNone/>
            </a:pPr>
            <a:r>
              <a:rPr lang="en" sz="1050" b="1">
                <a:solidFill>
                  <a:srgbClr val="444444"/>
                </a:solidFill>
                <a:latin typeface="Verdana"/>
                <a:ea typeface="Verdana"/>
                <a:cs typeface="Verdana"/>
                <a:sym typeface="Verdana"/>
              </a:rPr>
              <a:t>IMG Path</a:t>
            </a:r>
            <a:r>
              <a:rPr lang="en" sz="1050">
                <a:solidFill>
                  <a:srgbClr val="444444"/>
                </a:solidFill>
                <a:latin typeface="Verdana"/>
                <a:ea typeface="Verdana"/>
                <a:cs typeface="Verdana"/>
                <a:sym typeface="Verdana"/>
              </a:rPr>
              <a:t> – SPRO -&gt; IMG -&gt; SCM Extended Warehouse Management -&gt; Extended Warehouse Management -&gt; Cross-Process Settings -&gt; Value-Added Services (VAS) -&gt; Define Relevance for VAS</a:t>
            </a:r>
            <a:endParaRPr sz="1200">
              <a:solidFill>
                <a:srgbClr val="3C3C3C"/>
              </a:solidFill>
              <a:latin typeface="Verdana"/>
              <a:ea typeface="Verdana"/>
              <a:cs typeface="Verdana"/>
              <a:sym typeface="Verdana"/>
            </a:endParaRPr>
          </a:p>
          <a:p>
            <a:pPr marL="0" lvl="0" indent="0" algn="l" rtl="0">
              <a:spcBef>
                <a:spcPts val="800"/>
              </a:spcBef>
              <a:spcAft>
                <a:spcPts val="0"/>
              </a:spcAft>
              <a:buNone/>
            </a:pPr>
            <a:endParaRPr>
              <a:latin typeface="Quattrocento Sans"/>
              <a:ea typeface="Quattrocento Sans"/>
              <a:cs typeface="Quattrocento Sans"/>
              <a:sym typeface="Quattrocento Sans"/>
            </a:endParaRPr>
          </a:p>
        </p:txBody>
      </p:sp>
      <p:pic>
        <p:nvPicPr>
          <p:cNvPr id="1475" name="Google Shape;1475;g25eaea65f9a_0_51"/>
          <p:cNvPicPr preferRelativeResize="0"/>
          <p:nvPr/>
        </p:nvPicPr>
        <p:blipFill>
          <a:blip r:embed="rId3">
            <a:alphaModFix/>
          </a:blip>
          <a:stretch>
            <a:fillRect/>
          </a:stretch>
        </p:blipFill>
        <p:spPr>
          <a:xfrm>
            <a:off x="300050" y="1515500"/>
            <a:ext cx="7476725" cy="2692825"/>
          </a:xfrm>
          <a:prstGeom prst="rect">
            <a:avLst/>
          </a:prstGeom>
          <a:noFill/>
          <a:ln>
            <a:noFill/>
          </a:ln>
        </p:spPr>
      </p:pic>
    </p:spTree>
    <p:extLst>
      <p:ext uri="{BB962C8B-B14F-4D97-AF65-F5344CB8AC3E}">
        <p14:creationId xmlns:p14="http://schemas.microsoft.com/office/powerpoint/2010/main" val="1962358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9"/>
        <p:cNvGrpSpPr/>
        <p:nvPr/>
      </p:nvGrpSpPr>
      <p:grpSpPr>
        <a:xfrm>
          <a:off x="0" y="0"/>
          <a:ext cx="0" cy="0"/>
          <a:chOff x="0" y="0"/>
          <a:chExt cx="0" cy="0"/>
        </a:xfrm>
      </p:grpSpPr>
      <p:sp>
        <p:nvSpPr>
          <p:cNvPr id="1480" name="Google Shape;1480;g25eaea65f9a_0_57"/>
          <p:cNvSpPr txBox="1"/>
          <p:nvPr/>
        </p:nvSpPr>
        <p:spPr>
          <a:xfrm>
            <a:off x="147675" y="303525"/>
            <a:ext cx="47250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Clr>
                <a:schemeClr val="dk1"/>
              </a:buClr>
              <a:buSzPts val="1100"/>
              <a:buFont typeface="Arial"/>
              <a:buNone/>
            </a:pPr>
            <a:r>
              <a:rPr lang="en">
                <a:solidFill>
                  <a:schemeClr val="dk1"/>
                </a:solidFill>
                <a:latin typeface="Verdana"/>
                <a:ea typeface="Verdana"/>
                <a:cs typeface="Verdana"/>
                <a:sym typeface="Verdana"/>
              </a:rPr>
              <a:t>Maintain Number range for VAS Order</a:t>
            </a:r>
            <a:endParaRPr>
              <a:latin typeface="Quattrocento Sans"/>
              <a:ea typeface="Quattrocento Sans"/>
              <a:cs typeface="Quattrocento Sans"/>
              <a:sym typeface="Quattrocento Sans"/>
            </a:endParaRPr>
          </a:p>
        </p:txBody>
      </p:sp>
      <p:pic>
        <p:nvPicPr>
          <p:cNvPr id="1481" name="Google Shape;1481;g25eaea65f9a_0_57"/>
          <p:cNvPicPr preferRelativeResize="0"/>
          <p:nvPr/>
        </p:nvPicPr>
        <p:blipFill>
          <a:blip r:embed="rId3">
            <a:alphaModFix/>
          </a:blip>
          <a:stretch>
            <a:fillRect/>
          </a:stretch>
        </p:blipFill>
        <p:spPr>
          <a:xfrm>
            <a:off x="281600" y="839700"/>
            <a:ext cx="7585426" cy="1974025"/>
          </a:xfrm>
          <a:prstGeom prst="rect">
            <a:avLst/>
          </a:prstGeom>
          <a:noFill/>
          <a:ln>
            <a:noFill/>
          </a:ln>
        </p:spPr>
      </p:pic>
    </p:spTree>
    <p:extLst>
      <p:ext uri="{BB962C8B-B14F-4D97-AF65-F5344CB8AC3E}">
        <p14:creationId xmlns:p14="http://schemas.microsoft.com/office/powerpoint/2010/main" val="2134120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5"/>
        <p:cNvGrpSpPr/>
        <p:nvPr/>
      </p:nvGrpSpPr>
      <p:grpSpPr>
        <a:xfrm>
          <a:off x="0" y="0"/>
          <a:ext cx="0" cy="0"/>
          <a:chOff x="0" y="0"/>
          <a:chExt cx="0" cy="0"/>
        </a:xfrm>
      </p:grpSpPr>
      <p:sp>
        <p:nvSpPr>
          <p:cNvPr id="1486" name="Google Shape;1486;g25eaea65f9a_0_79"/>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87" name="Google Shape;1487;g25eaea65f9a_0_79"/>
          <p:cNvSpPr txBox="1"/>
          <p:nvPr/>
        </p:nvSpPr>
        <p:spPr>
          <a:xfrm>
            <a:off x="237900" y="287150"/>
            <a:ext cx="8203500" cy="639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100">
                <a:solidFill>
                  <a:srgbClr val="3C3C3C"/>
                </a:solidFill>
                <a:latin typeface="Verdana"/>
                <a:ea typeface="Verdana"/>
                <a:cs typeface="Verdana"/>
                <a:sym typeface="Verdana"/>
              </a:rPr>
              <a:t>Define VAS settings for the respective Warehouse Number by assigning the Product Group Type and VAS</a:t>
            </a:r>
            <a:endParaRPr sz="1100">
              <a:solidFill>
                <a:srgbClr val="3C3C3C"/>
              </a:solidFill>
              <a:latin typeface="Verdana"/>
              <a:ea typeface="Verdana"/>
              <a:cs typeface="Verdana"/>
              <a:sym typeface="Verdana"/>
            </a:endParaRPr>
          </a:p>
          <a:p>
            <a:pPr marL="0" lvl="0" indent="0" algn="l" rtl="0">
              <a:lnSpc>
                <a:spcPct val="107916"/>
              </a:lnSpc>
              <a:spcBef>
                <a:spcPts val="800"/>
              </a:spcBef>
              <a:spcAft>
                <a:spcPts val="800"/>
              </a:spcAft>
              <a:buClr>
                <a:schemeClr val="dk1"/>
              </a:buClr>
              <a:buSzPts val="1100"/>
              <a:buFont typeface="Arial"/>
              <a:buNone/>
            </a:pPr>
            <a:r>
              <a:rPr lang="en" sz="1100">
                <a:solidFill>
                  <a:srgbClr val="3C3C3C"/>
                </a:solidFill>
                <a:latin typeface="Verdana"/>
                <a:ea typeface="Verdana"/>
                <a:cs typeface="Verdana"/>
                <a:sym typeface="Verdana"/>
              </a:rPr>
              <a:t>number range</a:t>
            </a:r>
            <a:endParaRPr sz="1600" b="1">
              <a:solidFill>
                <a:srgbClr val="0070C0"/>
              </a:solidFill>
              <a:latin typeface="Calibri"/>
              <a:ea typeface="Calibri"/>
              <a:cs typeface="Calibri"/>
              <a:sym typeface="Calibri"/>
            </a:endParaRPr>
          </a:p>
        </p:txBody>
      </p:sp>
      <p:pic>
        <p:nvPicPr>
          <p:cNvPr id="1488" name="Google Shape;1488;g25eaea65f9a_0_79"/>
          <p:cNvPicPr preferRelativeResize="0"/>
          <p:nvPr/>
        </p:nvPicPr>
        <p:blipFill>
          <a:blip r:embed="rId3">
            <a:alphaModFix/>
          </a:blip>
          <a:stretch>
            <a:fillRect/>
          </a:stretch>
        </p:blipFill>
        <p:spPr>
          <a:xfrm>
            <a:off x="373875" y="926450"/>
            <a:ext cx="7722826" cy="2724150"/>
          </a:xfrm>
          <a:prstGeom prst="rect">
            <a:avLst/>
          </a:prstGeom>
          <a:noFill/>
          <a:ln>
            <a:noFill/>
          </a:ln>
        </p:spPr>
      </p:pic>
    </p:spTree>
    <p:extLst>
      <p:ext uri="{BB962C8B-B14F-4D97-AF65-F5344CB8AC3E}">
        <p14:creationId xmlns:p14="http://schemas.microsoft.com/office/powerpoint/2010/main" val="2737866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2"/>
        <p:cNvGrpSpPr/>
        <p:nvPr/>
      </p:nvGrpSpPr>
      <p:grpSpPr>
        <a:xfrm>
          <a:off x="0" y="0"/>
          <a:ext cx="0" cy="0"/>
          <a:chOff x="0" y="0"/>
          <a:chExt cx="0" cy="0"/>
        </a:xfrm>
      </p:grpSpPr>
      <p:sp>
        <p:nvSpPr>
          <p:cNvPr id="1493" name="Google Shape;1493;g25eaea65f9a_0_86"/>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94" name="Google Shape;1494;g25eaea65f9a_0_86"/>
          <p:cNvSpPr txBox="1"/>
          <p:nvPr/>
        </p:nvSpPr>
        <p:spPr>
          <a:xfrm>
            <a:off x="0" y="278925"/>
            <a:ext cx="7711200" cy="369300"/>
          </a:xfrm>
          <a:prstGeom prst="rect">
            <a:avLst/>
          </a:prstGeom>
          <a:noFill/>
          <a:ln>
            <a:noFill/>
          </a:ln>
        </p:spPr>
        <p:txBody>
          <a:bodyPr spcFirstLastPara="1" wrap="square" lIns="91425" tIns="91425" rIns="91425" bIns="91425" anchor="t" anchorCtr="0">
            <a:spAutoFit/>
          </a:bodyPr>
          <a:lstStyle/>
          <a:p>
            <a:pPr marL="457200" lvl="0" indent="-304800" algn="l" rtl="0">
              <a:lnSpc>
                <a:spcPct val="107916"/>
              </a:lnSpc>
              <a:spcBef>
                <a:spcPts val="0"/>
              </a:spcBef>
              <a:spcAft>
                <a:spcPts val="800"/>
              </a:spcAft>
              <a:buClr>
                <a:schemeClr val="dk1"/>
              </a:buClr>
              <a:buSzPts val="1200"/>
              <a:buFont typeface="Verdana"/>
              <a:buChar char="→"/>
            </a:pPr>
            <a:r>
              <a:rPr lang="en" sz="1200" b="1">
                <a:solidFill>
                  <a:schemeClr val="dk1"/>
                </a:solidFill>
                <a:latin typeface="Verdana"/>
                <a:ea typeface="Verdana"/>
                <a:cs typeface="Verdana"/>
                <a:sym typeface="Verdana"/>
              </a:rPr>
              <a:t>Maintain Put away Strategy Configuration to determine destination storage type </a:t>
            </a:r>
            <a:endParaRPr sz="1200" b="1">
              <a:solidFill>
                <a:srgbClr val="0070C0"/>
              </a:solidFill>
              <a:latin typeface="Calibri"/>
              <a:ea typeface="Calibri"/>
              <a:cs typeface="Calibri"/>
              <a:sym typeface="Calibri"/>
            </a:endParaRPr>
          </a:p>
        </p:txBody>
      </p:sp>
      <p:sp>
        <p:nvSpPr>
          <p:cNvPr id="1495" name="Google Shape;1495;g25eaea65f9a_0_86"/>
          <p:cNvSpPr txBox="1"/>
          <p:nvPr/>
        </p:nvSpPr>
        <p:spPr>
          <a:xfrm>
            <a:off x="475800" y="648225"/>
            <a:ext cx="7604700" cy="5367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Clr>
                <a:schemeClr val="dk1"/>
              </a:buClr>
              <a:buSzPts val="1100"/>
              <a:buFont typeface="Arial"/>
              <a:buNone/>
            </a:pPr>
            <a:r>
              <a:rPr lang="en" sz="1100">
                <a:solidFill>
                  <a:srgbClr val="3C3C3C"/>
                </a:solidFill>
                <a:latin typeface="Verdana"/>
                <a:ea typeface="Verdana"/>
                <a:cs typeface="Verdana"/>
                <a:sym typeface="Verdana"/>
              </a:rPr>
              <a:t>Maintain the Product Group and Product Group Type in the product master using the transaction code: /SAPAPO/MAT1</a:t>
            </a:r>
            <a:endParaRPr>
              <a:latin typeface="Quattrocento Sans"/>
              <a:ea typeface="Quattrocento Sans"/>
              <a:cs typeface="Quattrocento Sans"/>
              <a:sym typeface="Quattrocento Sans"/>
            </a:endParaRPr>
          </a:p>
        </p:txBody>
      </p:sp>
      <p:pic>
        <p:nvPicPr>
          <p:cNvPr id="1496" name="Google Shape;1496;g25eaea65f9a_0_86"/>
          <p:cNvPicPr preferRelativeResize="0"/>
          <p:nvPr/>
        </p:nvPicPr>
        <p:blipFill>
          <a:blip r:embed="rId3">
            <a:alphaModFix/>
          </a:blip>
          <a:stretch>
            <a:fillRect/>
          </a:stretch>
        </p:blipFill>
        <p:spPr>
          <a:xfrm>
            <a:off x="516825" y="1296325"/>
            <a:ext cx="7194375" cy="2608475"/>
          </a:xfrm>
          <a:prstGeom prst="rect">
            <a:avLst/>
          </a:prstGeom>
          <a:noFill/>
          <a:ln>
            <a:noFill/>
          </a:ln>
        </p:spPr>
      </p:pic>
    </p:spTree>
    <p:extLst>
      <p:ext uri="{BB962C8B-B14F-4D97-AF65-F5344CB8AC3E}">
        <p14:creationId xmlns:p14="http://schemas.microsoft.com/office/powerpoint/2010/main" val="612607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0"/>
        <p:cNvGrpSpPr/>
        <p:nvPr/>
      </p:nvGrpSpPr>
      <p:grpSpPr>
        <a:xfrm>
          <a:off x="0" y="0"/>
          <a:ext cx="0" cy="0"/>
          <a:chOff x="0" y="0"/>
          <a:chExt cx="0" cy="0"/>
        </a:xfrm>
      </p:grpSpPr>
      <p:sp>
        <p:nvSpPr>
          <p:cNvPr id="1501" name="Google Shape;1501;g25eaea65f9a_0_99"/>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02" name="Google Shape;1502;g25eaea65f9a_0_99"/>
          <p:cNvSpPr txBox="1"/>
          <p:nvPr/>
        </p:nvSpPr>
        <p:spPr>
          <a:xfrm>
            <a:off x="283650" y="270725"/>
            <a:ext cx="8178600" cy="3540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Clr>
                <a:schemeClr val="dk1"/>
              </a:buClr>
              <a:buSzPts val="1100"/>
              <a:buFont typeface="Arial"/>
              <a:buNone/>
            </a:pPr>
            <a:r>
              <a:rPr lang="en" sz="1100" b="1">
                <a:solidFill>
                  <a:schemeClr val="dk1"/>
                </a:solidFill>
                <a:latin typeface="Verdana"/>
                <a:ea typeface="Verdana"/>
                <a:cs typeface="Verdana"/>
                <a:sym typeface="Verdana"/>
              </a:rPr>
              <a:t>Maintain WHPT Det Ind in Product Master</a:t>
            </a:r>
            <a:endParaRPr sz="1600" b="1">
              <a:solidFill>
                <a:srgbClr val="0070C0"/>
              </a:solidFill>
              <a:latin typeface="Calibri"/>
              <a:ea typeface="Calibri"/>
              <a:cs typeface="Calibri"/>
              <a:sym typeface="Calibri"/>
            </a:endParaRPr>
          </a:p>
        </p:txBody>
      </p:sp>
      <p:pic>
        <p:nvPicPr>
          <p:cNvPr id="1503" name="Google Shape;1503;g25eaea65f9a_0_99"/>
          <p:cNvPicPr preferRelativeResize="0"/>
          <p:nvPr/>
        </p:nvPicPr>
        <p:blipFill>
          <a:blip r:embed="rId3">
            <a:alphaModFix/>
          </a:blip>
          <a:stretch>
            <a:fillRect/>
          </a:stretch>
        </p:blipFill>
        <p:spPr>
          <a:xfrm>
            <a:off x="283650" y="670475"/>
            <a:ext cx="7558750" cy="3226125"/>
          </a:xfrm>
          <a:prstGeom prst="rect">
            <a:avLst/>
          </a:prstGeom>
          <a:noFill/>
          <a:ln>
            <a:noFill/>
          </a:ln>
        </p:spPr>
      </p:pic>
    </p:spTree>
    <p:extLst>
      <p:ext uri="{BB962C8B-B14F-4D97-AF65-F5344CB8AC3E}">
        <p14:creationId xmlns:p14="http://schemas.microsoft.com/office/powerpoint/2010/main" val="80187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7"/>
        <p:cNvGrpSpPr/>
        <p:nvPr/>
      </p:nvGrpSpPr>
      <p:grpSpPr>
        <a:xfrm>
          <a:off x="0" y="0"/>
          <a:ext cx="0" cy="0"/>
          <a:chOff x="0" y="0"/>
          <a:chExt cx="0" cy="0"/>
        </a:xfrm>
      </p:grpSpPr>
      <p:sp>
        <p:nvSpPr>
          <p:cNvPr id="1508" name="Google Shape;1508;g25eaea65f9a_0_105"/>
          <p:cNvSpPr txBox="1"/>
          <p:nvPr/>
        </p:nvSpPr>
        <p:spPr>
          <a:xfrm>
            <a:off x="180475" y="262525"/>
            <a:ext cx="4725000" cy="431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Clr>
                <a:schemeClr val="dk1"/>
              </a:buClr>
              <a:buSzPts val="1100"/>
              <a:buFont typeface="Arial"/>
              <a:buNone/>
            </a:pPr>
            <a:r>
              <a:rPr lang="en" sz="1600" b="1" u="sng">
                <a:solidFill>
                  <a:srgbClr val="0070C0"/>
                </a:solidFill>
                <a:latin typeface="Verdana"/>
                <a:ea typeface="Verdana"/>
                <a:cs typeface="Verdana"/>
                <a:sym typeface="Verdana"/>
              </a:rPr>
              <a:t>Test Case</a:t>
            </a:r>
            <a:endParaRPr sz="1600" b="1">
              <a:solidFill>
                <a:srgbClr val="0070C0"/>
              </a:solidFill>
              <a:latin typeface="Quattrocento Sans"/>
              <a:ea typeface="Quattrocento Sans"/>
              <a:cs typeface="Quattrocento Sans"/>
              <a:sym typeface="Quattrocento Sans"/>
            </a:endParaRPr>
          </a:p>
        </p:txBody>
      </p:sp>
      <p:sp>
        <p:nvSpPr>
          <p:cNvPr id="1509" name="Google Shape;1509;g25eaea65f9a_0_105"/>
          <p:cNvSpPr txBox="1"/>
          <p:nvPr/>
        </p:nvSpPr>
        <p:spPr>
          <a:xfrm>
            <a:off x="180475" y="597100"/>
            <a:ext cx="47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Quattrocento Sans"/>
                <a:ea typeface="Quattrocento Sans"/>
                <a:cs typeface="Quattrocento Sans"/>
                <a:sym typeface="Quattrocento Sans"/>
              </a:rPr>
              <a:t>Inbound Delivery</a:t>
            </a:r>
            <a:endParaRPr>
              <a:latin typeface="Quattrocento Sans"/>
              <a:ea typeface="Quattrocento Sans"/>
              <a:cs typeface="Quattrocento Sans"/>
              <a:sym typeface="Quattrocento Sans"/>
            </a:endParaRPr>
          </a:p>
        </p:txBody>
      </p:sp>
      <p:pic>
        <p:nvPicPr>
          <p:cNvPr id="1510" name="Google Shape;1510;g25eaea65f9a_0_105"/>
          <p:cNvPicPr preferRelativeResize="0"/>
          <p:nvPr/>
        </p:nvPicPr>
        <p:blipFill>
          <a:blip r:embed="rId3">
            <a:alphaModFix/>
          </a:blip>
          <a:stretch>
            <a:fillRect/>
          </a:stretch>
        </p:blipFill>
        <p:spPr>
          <a:xfrm>
            <a:off x="250850" y="1059475"/>
            <a:ext cx="7780225" cy="3457575"/>
          </a:xfrm>
          <a:prstGeom prst="rect">
            <a:avLst/>
          </a:prstGeom>
          <a:noFill/>
          <a:ln>
            <a:noFill/>
          </a:ln>
        </p:spPr>
      </p:pic>
    </p:spTree>
    <p:extLst>
      <p:ext uri="{BB962C8B-B14F-4D97-AF65-F5344CB8AC3E}">
        <p14:creationId xmlns:p14="http://schemas.microsoft.com/office/powerpoint/2010/main" val="2447128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4"/>
        <p:cNvGrpSpPr/>
        <p:nvPr/>
      </p:nvGrpSpPr>
      <p:grpSpPr>
        <a:xfrm>
          <a:off x="0" y="0"/>
          <a:ext cx="0" cy="0"/>
          <a:chOff x="0" y="0"/>
          <a:chExt cx="0" cy="0"/>
        </a:xfrm>
      </p:grpSpPr>
      <p:sp>
        <p:nvSpPr>
          <p:cNvPr id="1515" name="Google Shape;1515;g25eaea65f9a_0_118"/>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16" name="Google Shape;1516;g25eaea65f9a_0_118"/>
          <p:cNvSpPr txBox="1"/>
          <p:nvPr/>
        </p:nvSpPr>
        <p:spPr>
          <a:xfrm>
            <a:off x="316450" y="278925"/>
            <a:ext cx="77112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Clr>
                <a:schemeClr val="dk1"/>
              </a:buClr>
              <a:buSzPts val="1100"/>
              <a:buFont typeface="Arial"/>
              <a:buNone/>
            </a:pPr>
            <a:r>
              <a:rPr lang="en">
                <a:solidFill>
                  <a:schemeClr val="dk1"/>
                </a:solidFill>
                <a:latin typeface="Verdana"/>
                <a:ea typeface="Verdana"/>
                <a:cs typeface="Verdana"/>
                <a:sym typeface="Verdana"/>
              </a:rPr>
              <a:t>VAS Order Displayed (Check &amp; Maintain Work Center)</a:t>
            </a:r>
            <a:endParaRPr b="1">
              <a:solidFill>
                <a:srgbClr val="0070C0"/>
              </a:solidFill>
              <a:latin typeface="Calibri"/>
              <a:ea typeface="Calibri"/>
              <a:cs typeface="Calibri"/>
              <a:sym typeface="Calibri"/>
            </a:endParaRPr>
          </a:p>
        </p:txBody>
      </p:sp>
      <p:pic>
        <p:nvPicPr>
          <p:cNvPr id="1517" name="Google Shape;1517;g25eaea65f9a_0_118"/>
          <p:cNvPicPr preferRelativeResize="0"/>
          <p:nvPr/>
        </p:nvPicPr>
        <p:blipFill>
          <a:blip r:embed="rId3">
            <a:alphaModFix/>
          </a:blip>
          <a:stretch>
            <a:fillRect/>
          </a:stretch>
        </p:blipFill>
        <p:spPr>
          <a:xfrm>
            <a:off x="357475" y="695100"/>
            <a:ext cx="7017326" cy="2886075"/>
          </a:xfrm>
          <a:prstGeom prst="rect">
            <a:avLst/>
          </a:prstGeom>
          <a:noFill/>
          <a:ln>
            <a:noFill/>
          </a:ln>
        </p:spPr>
      </p:pic>
      <p:sp>
        <p:nvSpPr>
          <p:cNvPr id="1518" name="Google Shape;1518;g25eaea65f9a_0_118"/>
          <p:cNvSpPr txBox="1"/>
          <p:nvPr/>
        </p:nvSpPr>
        <p:spPr>
          <a:xfrm>
            <a:off x="316450" y="3643350"/>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100">
                <a:solidFill>
                  <a:schemeClr val="dk1"/>
                </a:solidFill>
                <a:latin typeface="Verdana"/>
                <a:ea typeface="Verdana"/>
                <a:cs typeface="Verdana"/>
                <a:sym typeface="Verdana"/>
              </a:rPr>
              <a:t>Pack &amp; Create Warehouse Task</a:t>
            </a:r>
            <a:endParaRPr/>
          </a:p>
        </p:txBody>
      </p:sp>
    </p:spTree>
    <p:extLst>
      <p:ext uri="{BB962C8B-B14F-4D97-AF65-F5344CB8AC3E}">
        <p14:creationId xmlns:p14="http://schemas.microsoft.com/office/powerpoint/2010/main" val="2136327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8"/>
        <p:cNvGrpSpPr/>
        <p:nvPr/>
      </p:nvGrpSpPr>
      <p:grpSpPr>
        <a:xfrm>
          <a:off x="0" y="0"/>
          <a:ext cx="0" cy="0"/>
          <a:chOff x="0" y="0"/>
          <a:chExt cx="0" cy="0"/>
        </a:xfrm>
      </p:grpSpPr>
      <p:sp>
        <p:nvSpPr>
          <p:cNvPr id="1359" name="Google Shape;1359;p26"/>
          <p:cNvSpPr txBox="1">
            <a:spLocks noGrp="1"/>
          </p:cNvSpPr>
          <p:nvPr>
            <p:ph type="body" idx="1"/>
          </p:nvPr>
        </p:nvSpPr>
        <p:spPr>
          <a:xfrm>
            <a:off x="205100" y="690350"/>
            <a:ext cx="8433000" cy="3182700"/>
          </a:xfrm>
          <a:prstGeom prst="rect">
            <a:avLst/>
          </a:prstGeom>
          <a:noFill/>
          <a:ln>
            <a:noFill/>
          </a:ln>
        </p:spPr>
        <p:txBody>
          <a:bodyPr spcFirstLastPara="1" wrap="square" lIns="0" tIns="45700" rIns="0" bIns="45700" anchor="t" anchorCtr="0">
            <a:noAutofit/>
          </a:bodyPr>
          <a:lstStyle/>
          <a:p>
            <a:pPr marL="0" lvl="0" indent="0" algn="l" rtl="0">
              <a:lnSpc>
                <a:spcPct val="107916"/>
              </a:lnSpc>
              <a:spcBef>
                <a:spcPts val="0"/>
              </a:spcBef>
              <a:spcAft>
                <a:spcPts val="0"/>
              </a:spcAft>
              <a:buSzPts val="1100"/>
              <a:buNone/>
            </a:pPr>
            <a:r>
              <a:rPr lang="en">
                <a:latin typeface="Calibri"/>
                <a:ea typeface="Calibri"/>
                <a:cs typeface="Calibri"/>
                <a:sym typeface="Calibri"/>
              </a:rPr>
              <a:t>Serial number profile plays an important role in the warehouse to track the material by serial number.</a:t>
            </a:r>
            <a:endParaRPr>
              <a:latin typeface="Calibri"/>
              <a:ea typeface="Calibri"/>
              <a:cs typeface="Calibri"/>
              <a:sym typeface="Calibri"/>
            </a:endParaRPr>
          </a:p>
          <a:p>
            <a:pPr marL="0" lvl="0" indent="0" algn="l" rtl="0">
              <a:lnSpc>
                <a:spcPct val="107916"/>
              </a:lnSpc>
              <a:spcBef>
                <a:spcPts val="800"/>
              </a:spcBef>
              <a:spcAft>
                <a:spcPts val="0"/>
              </a:spcAft>
              <a:buSzPts val="1100"/>
              <a:buNone/>
            </a:pPr>
            <a:r>
              <a:rPr lang="en">
                <a:latin typeface="Calibri"/>
                <a:ea typeface="Calibri"/>
                <a:cs typeface="Calibri"/>
                <a:sym typeface="Calibri"/>
              </a:rPr>
              <a:t>Character string that is given to a product in addition to a product number in order to differentiate the individual piece from all the other pieces. The combination of product number and serial number is unique.</a:t>
            </a:r>
            <a:endParaRPr>
              <a:latin typeface="Calibri"/>
              <a:ea typeface="Calibri"/>
              <a:cs typeface="Calibri"/>
              <a:sym typeface="Calibri"/>
            </a:endParaRPr>
          </a:p>
          <a:p>
            <a:pPr marL="0" lvl="0" indent="0" algn="l" rtl="0">
              <a:lnSpc>
                <a:spcPct val="107916"/>
              </a:lnSpc>
              <a:spcBef>
                <a:spcPts val="800"/>
              </a:spcBef>
              <a:spcAft>
                <a:spcPts val="0"/>
              </a:spcAft>
              <a:buSzPts val="1100"/>
              <a:buNone/>
            </a:pPr>
            <a:r>
              <a:rPr lang="en">
                <a:latin typeface="Calibri"/>
                <a:ea typeface="Calibri"/>
                <a:cs typeface="Calibri"/>
                <a:sym typeface="Calibri"/>
              </a:rPr>
              <a:t>The main difference between batch and serial numbers is that batch numbers are used for a group of products manufactured at the same time. Serial numbers are unique numbers assigned to specific items.</a:t>
            </a:r>
            <a:endParaRPr>
              <a:latin typeface="Calibri"/>
              <a:ea typeface="Calibri"/>
              <a:cs typeface="Calibri"/>
              <a:sym typeface="Calibri"/>
            </a:endParaRPr>
          </a:p>
          <a:p>
            <a:pPr marL="0" lvl="0" indent="0" algn="l" rtl="0">
              <a:lnSpc>
                <a:spcPct val="107916"/>
              </a:lnSpc>
              <a:spcBef>
                <a:spcPts val="800"/>
              </a:spcBef>
              <a:spcAft>
                <a:spcPts val="800"/>
              </a:spcAft>
              <a:buSzPts val="1100"/>
              <a:buNone/>
            </a:pPr>
            <a:endParaRPr>
              <a:latin typeface="Calibri"/>
              <a:ea typeface="Calibri"/>
              <a:cs typeface="Calibri"/>
              <a:sym typeface="Calibri"/>
            </a:endParaRPr>
          </a:p>
        </p:txBody>
      </p:sp>
      <p:sp>
        <p:nvSpPr>
          <p:cNvPr id="1360" name="Google Shape;1360;p26"/>
          <p:cNvSpPr txBox="1"/>
          <p:nvPr/>
        </p:nvSpPr>
        <p:spPr>
          <a:xfrm>
            <a:off x="114850" y="261475"/>
            <a:ext cx="4255800" cy="9273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chemeClr val="dk1"/>
              </a:buClr>
              <a:buSzPts val="1100"/>
              <a:buFont typeface="Arial"/>
              <a:buNone/>
            </a:pPr>
            <a:r>
              <a:rPr lang="en" sz="2000" b="1" i="0" u="none" strike="noStrike" cap="none">
                <a:solidFill>
                  <a:srgbClr val="0070C0"/>
                </a:solidFill>
                <a:latin typeface="Calibri"/>
                <a:ea typeface="Calibri"/>
                <a:cs typeface="Calibri"/>
                <a:sym typeface="Calibri"/>
              </a:rPr>
              <a:t>Serial Number Management</a:t>
            </a:r>
            <a:endParaRPr sz="2000" b="1" i="0" u="none" strike="noStrike" cap="none">
              <a:solidFill>
                <a:srgbClr val="0070C0"/>
              </a:solidFill>
              <a:latin typeface="Calibri"/>
              <a:ea typeface="Calibri"/>
              <a:cs typeface="Calibri"/>
              <a:sym typeface="Calibri"/>
            </a:endParaRPr>
          </a:p>
          <a:p>
            <a:pPr marL="0" marR="0" lvl="0" indent="0" algn="l" rtl="0">
              <a:lnSpc>
                <a:spcPct val="107916"/>
              </a:lnSpc>
              <a:spcBef>
                <a:spcPts val="800"/>
              </a:spcBef>
              <a:spcAft>
                <a:spcPts val="800"/>
              </a:spcAft>
              <a:buClr>
                <a:schemeClr val="dk1"/>
              </a:buClr>
              <a:buSzPts val="1100"/>
              <a:buFont typeface="Arial"/>
              <a:buNone/>
            </a:pPr>
            <a:endParaRPr sz="2000" b="1" i="0" u="none" strike="noStrike" cap="none">
              <a:solidFill>
                <a:srgbClr val="0070C0"/>
              </a:solidFill>
              <a:latin typeface="Calibri"/>
              <a:ea typeface="Calibri"/>
              <a:cs typeface="Calibri"/>
              <a:sym typeface="Calibri"/>
            </a:endParaRPr>
          </a:p>
        </p:txBody>
      </p:sp>
      <p:sp>
        <p:nvSpPr>
          <p:cNvPr id="1361" name="Google Shape;1361;p26"/>
          <p:cNvSpPr txBox="1"/>
          <p:nvPr/>
        </p:nvSpPr>
        <p:spPr>
          <a:xfrm>
            <a:off x="114850" y="2182075"/>
            <a:ext cx="4815300" cy="7992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chemeClr val="dk1"/>
              </a:buClr>
              <a:buSzPts val="1100"/>
              <a:buFont typeface="Arial"/>
              <a:buNone/>
            </a:pPr>
            <a:r>
              <a:rPr lang="en" sz="1600" b="1" i="0" u="none" strike="noStrike" cap="none">
                <a:solidFill>
                  <a:schemeClr val="dk1"/>
                </a:solidFill>
                <a:latin typeface="Calibri"/>
                <a:ea typeface="Calibri"/>
                <a:cs typeface="Calibri"/>
                <a:sym typeface="Calibri"/>
              </a:rPr>
              <a:t>ERP Side Configuration - </a:t>
            </a: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800"/>
              </a:spcBef>
              <a:spcAft>
                <a:spcPts val="0"/>
              </a:spcAft>
              <a:buClr>
                <a:srgbClr val="000000"/>
              </a:buClr>
              <a:buSzPts val="1600"/>
              <a:buFont typeface="Arial"/>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362" name="Google Shape;1362;p26"/>
          <p:cNvSpPr txBox="1"/>
          <p:nvPr/>
        </p:nvSpPr>
        <p:spPr>
          <a:xfrm>
            <a:off x="114850" y="2498850"/>
            <a:ext cx="47250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chemeClr val="dk1"/>
              </a:buClr>
              <a:buSzPts val="1100"/>
              <a:buFont typeface="Arial"/>
              <a:buNone/>
            </a:pPr>
            <a:r>
              <a:rPr lang="en" sz="1500" b="0" i="0" u="none" strike="noStrike" cap="none">
                <a:solidFill>
                  <a:schemeClr val="dk1"/>
                </a:solidFill>
                <a:latin typeface="Calibri"/>
                <a:ea typeface="Calibri"/>
                <a:cs typeface="Calibri"/>
                <a:sym typeface="Calibri"/>
              </a:rPr>
              <a:t>Determine serial number profile</a:t>
            </a:r>
            <a:endParaRPr sz="1500" b="0" i="0" u="none" strike="noStrike" cap="none">
              <a:solidFill>
                <a:srgbClr val="000000"/>
              </a:solidFill>
              <a:latin typeface="Calibri"/>
              <a:ea typeface="Calibri"/>
              <a:cs typeface="Calibri"/>
              <a:sym typeface="Calibri"/>
            </a:endParaRPr>
          </a:p>
        </p:txBody>
      </p:sp>
      <p:sp>
        <p:nvSpPr>
          <p:cNvPr id="1363" name="Google Shape;1363;p26"/>
          <p:cNvSpPr txBox="1"/>
          <p:nvPr/>
        </p:nvSpPr>
        <p:spPr>
          <a:xfrm>
            <a:off x="172275" y="2914350"/>
            <a:ext cx="8047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chemeClr val="dk1"/>
              </a:buClr>
              <a:buSzPts val="1100"/>
              <a:buFont typeface="Arial"/>
              <a:buNone/>
            </a:pPr>
            <a:r>
              <a:rPr lang="en" sz="1400" b="0" i="0" u="none" strike="noStrike" cap="none">
                <a:solidFill>
                  <a:srgbClr val="444444"/>
                </a:solidFill>
                <a:latin typeface="Calibri"/>
                <a:ea typeface="Calibri"/>
                <a:cs typeface="Calibri"/>
                <a:sym typeface="Calibri"/>
              </a:rPr>
              <a:t>IMG-Logistics Execution-Shipping-Basic Shipping Functions-Serial Numbers-Determine Serial Number Profiles</a:t>
            </a:r>
            <a:endParaRPr sz="14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2"/>
        <p:cNvGrpSpPr/>
        <p:nvPr/>
      </p:nvGrpSpPr>
      <p:grpSpPr>
        <a:xfrm>
          <a:off x="0" y="0"/>
          <a:ext cx="0" cy="0"/>
          <a:chOff x="0" y="0"/>
          <a:chExt cx="0" cy="0"/>
        </a:xfrm>
      </p:grpSpPr>
      <p:sp>
        <p:nvSpPr>
          <p:cNvPr id="1523" name="Google Shape;1523;g25eaea65f9a_0_12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524" name="Google Shape;1524;g25eaea65f9a_0_125"/>
          <p:cNvPicPr preferRelativeResize="0"/>
          <p:nvPr/>
        </p:nvPicPr>
        <p:blipFill>
          <a:blip r:embed="rId3">
            <a:alphaModFix/>
          </a:blip>
          <a:stretch>
            <a:fillRect/>
          </a:stretch>
        </p:blipFill>
        <p:spPr>
          <a:xfrm>
            <a:off x="324650" y="526100"/>
            <a:ext cx="7739250" cy="3473150"/>
          </a:xfrm>
          <a:prstGeom prst="rect">
            <a:avLst/>
          </a:prstGeom>
          <a:noFill/>
          <a:ln>
            <a:noFill/>
          </a:ln>
        </p:spPr>
      </p:pic>
    </p:spTree>
    <p:extLst>
      <p:ext uri="{BB962C8B-B14F-4D97-AF65-F5344CB8AC3E}">
        <p14:creationId xmlns:p14="http://schemas.microsoft.com/office/powerpoint/2010/main" val="1565912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8"/>
        <p:cNvGrpSpPr/>
        <p:nvPr/>
      </p:nvGrpSpPr>
      <p:grpSpPr>
        <a:xfrm>
          <a:off x="0" y="0"/>
          <a:ext cx="0" cy="0"/>
          <a:chOff x="0" y="0"/>
          <a:chExt cx="0" cy="0"/>
        </a:xfrm>
      </p:grpSpPr>
      <p:sp>
        <p:nvSpPr>
          <p:cNvPr id="1529" name="Google Shape;1529;g25eaea65f9a_0_136"/>
          <p:cNvSpPr txBox="1"/>
          <p:nvPr/>
        </p:nvSpPr>
        <p:spPr>
          <a:xfrm>
            <a:off x="147650" y="344525"/>
            <a:ext cx="5200800" cy="9246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2 WTs created,</a:t>
            </a:r>
            <a:endParaRPr sz="1100">
              <a:solidFill>
                <a:schemeClr val="dk1"/>
              </a:solidFill>
              <a:latin typeface="Verdana"/>
              <a:ea typeface="Verdana"/>
              <a:cs typeface="Verdana"/>
              <a:sym typeface="Verdana"/>
            </a:endParaRPr>
          </a:p>
          <a:p>
            <a:pPr marL="0" lvl="0" indent="0" algn="l" rtl="0">
              <a:lnSpc>
                <a:spcPct val="107916"/>
              </a:lnSpc>
              <a:spcBef>
                <a:spcPts val="800"/>
              </a:spcBef>
              <a:spcAft>
                <a:spcPts val="0"/>
              </a:spcAft>
              <a:buClr>
                <a:schemeClr val="dk1"/>
              </a:buClr>
              <a:buSzPts val="1100"/>
              <a:buFont typeface="Arial"/>
              <a:buNone/>
            </a:pPr>
            <a:r>
              <a:rPr lang="en" sz="1100">
                <a:solidFill>
                  <a:schemeClr val="dk1"/>
                </a:solidFill>
                <a:latin typeface="Verdana"/>
                <a:ea typeface="Verdana"/>
                <a:cs typeface="Verdana"/>
                <a:sym typeface="Verdana"/>
              </a:rPr>
              <a:t>WT 101411 – From St type Door to Destination Bin (**Waiting Status)</a:t>
            </a:r>
            <a:endParaRPr sz="1100">
              <a:solidFill>
                <a:schemeClr val="dk1"/>
              </a:solidFill>
              <a:latin typeface="Verdana"/>
              <a:ea typeface="Verdana"/>
              <a:cs typeface="Verdana"/>
              <a:sym typeface="Verdana"/>
            </a:endParaRPr>
          </a:p>
          <a:p>
            <a:pPr marL="0" lvl="0" indent="0" algn="l" rtl="0">
              <a:lnSpc>
                <a:spcPct val="107916"/>
              </a:lnSpc>
              <a:spcBef>
                <a:spcPts val="800"/>
              </a:spcBef>
              <a:spcAft>
                <a:spcPts val="800"/>
              </a:spcAft>
              <a:buClr>
                <a:schemeClr val="dk1"/>
              </a:buClr>
              <a:buSzPts val="1100"/>
              <a:buFont typeface="Arial"/>
              <a:buNone/>
            </a:pPr>
            <a:r>
              <a:rPr lang="en" sz="1100">
                <a:solidFill>
                  <a:schemeClr val="dk1"/>
                </a:solidFill>
                <a:latin typeface="Verdana"/>
                <a:ea typeface="Verdana"/>
                <a:cs typeface="Verdana"/>
                <a:sym typeface="Verdana"/>
              </a:rPr>
              <a:t>WT 101412 – From Door to GR Zone</a:t>
            </a:r>
            <a:endParaRPr>
              <a:solidFill>
                <a:schemeClr val="dk1"/>
              </a:solidFill>
              <a:latin typeface="Calibri"/>
              <a:ea typeface="Calibri"/>
              <a:cs typeface="Calibri"/>
              <a:sym typeface="Calibri"/>
            </a:endParaRPr>
          </a:p>
        </p:txBody>
      </p:sp>
      <p:pic>
        <p:nvPicPr>
          <p:cNvPr id="1530" name="Google Shape;1530;g25eaea65f9a_0_136"/>
          <p:cNvPicPr preferRelativeResize="0"/>
          <p:nvPr/>
        </p:nvPicPr>
        <p:blipFill>
          <a:blip r:embed="rId3">
            <a:alphaModFix/>
          </a:blip>
          <a:stretch>
            <a:fillRect/>
          </a:stretch>
        </p:blipFill>
        <p:spPr>
          <a:xfrm>
            <a:off x="291875" y="1388725"/>
            <a:ext cx="7566926" cy="2302775"/>
          </a:xfrm>
          <a:prstGeom prst="rect">
            <a:avLst/>
          </a:prstGeom>
          <a:noFill/>
          <a:ln>
            <a:noFill/>
          </a:ln>
        </p:spPr>
      </p:pic>
    </p:spTree>
    <p:extLst>
      <p:ext uri="{BB962C8B-B14F-4D97-AF65-F5344CB8AC3E}">
        <p14:creationId xmlns:p14="http://schemas.microsoft.com/office/powerpoint/2010/main" val="847446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4"/>
        <p:cNvGrpSpPr/>
        <p:nvPr/>
      </p:nvGrpSpPr>
      <p:grpSpPr>
        <a:xfrm>
          <a:off x="0" y="0"/>
          <a:ext cx="0" cy="0"/>
          <a:chOff x="0" y="0"/>
          <a:chExt cx="0" cy="0"/>
        </a:xfrm>
      </p:grpSpPr>
      <p:sp>
        <p:nvSpPr>
          <p:cNvPr id="1535" name="Google Shape;1535;g25f27d9a574_1_60"/>
          <p:cNvSpPr txBox="1"/>
          <p:nvPr/>
        </p:nvSpPr>
        <p:spPr>
          <a:xfrm>
            <a:off x="180475" y="262525"/>
            <a:ext cx="8219700" cy="735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a:solidFill>
                  <a:schemeClr val="dk1"/>
                </a:solidFill>
                <a:latin typeface="Calibri"/>
                <a:ea typeface="Calibri"/>
                <a:cs typeface="Calibri"/>
                <a:sym typeface="Calibri"/>
              </a:rPr>
              <a:t>Now Confirm the WT 101412 (Door to GR Zone) </a:t>
            </a:r>
            <a:r>
              <a:rPr lang="en" b="1">
                <a:solidFill>
                  <a:schemeClr val="dk1"/>
                </a:solidFill>
                <a:latin typeface="Calibri"/>
                <a:ea typeface="Calibri"/>
                <a:cs typeface="Calibri"/>
                <a:sym typeface="Calibri"/>
              </a:rPr>
              <a:t>&gt;&gt; </a:t>
            </a:r>
            <a:r>
              <a:rPr lang="en">
                <a:solidFill>
                  <a:schemeClr val="dk1"/>
                </a:solidFill>
                <a:latin typeface="Calibri"/>
                <a:ea typeface="Calibri"/>
                <a:cs typeface="Calibri"/>
                <a:sym typeface="Calibri"/>
              </a:rPr>
              <a:t>another WT is created for GR zone to VAS work center</a:t>
            </a:r>
            <a:endParaRPr>
              <a:solidFill>
                <a:schemeClr val="dk1"/>
              </a:solidFill>
              <a:latin typeface="Calibri"/>
              <a:ea typeface="Calibri"/>
              <a:cs typeface="Calibri"/>
              <a:sym typeface="Calibri"/>
            </a:endParaRPr>
          </a:p>
          <a:p>
            <a:pPr marL="0" lvl="0" indent="0" algn="l" rtl="0">
              <a:lnSpc>
                <a:spcPct val="107916"/>
              </a:lnSpc>
              <a:spcBef>
                <a:spcPts val="800"/>
              </a:spcBef>
              <a:spcAft>
                <a:spcPts val="800"/>
              </a:spcAft>
              <a:buNone/>
            </a:pPr>
            <a:endParaRPr b="1" u="sng">
              <a:solidFill>
                <a:srgbClr val="0070C0"/>
              </a:solidFill>
              <a:latin typeface="Calibri"/>
              <a:ea typeface="Calibri"/>
              <a:cs typeface="Calibri"/>
              <a:sym typeface="Calibri"/>
            </a:endParaRPr>
          </a:p>
        </p:txBody>
      </p:sp>
      <p:pic>
        <p:nvPicPr>
          <p:cNvPr id="1536" name="Google Shape;1536;g25f27d9a574_1_60"/>
          <p:cNvPicPr preferRelativeResize="0"/>
          <p:nvPr/>
        </p:nvPicPr>
        <p:blipFill>
          <a:blip r:embed="rId3">
            <a:alphaModFix/>
          </a:blip>
          <a:stretch>
            <a:fillRect/>
          </a:stretch>
        </p:blipFill>
        <p:spPr>
          <a:xfrm>
            <a:off x="275450" y="756475"/>
            <a:ext cx="7903300" cy="2853000"/>
          </a:xfrm>
          <a:prstGeom prst="rect">
            <a:avLst/>
          </a:prstGeom>
          <a:noFill/>
          <a:ln>
            <a:noFill/>
          </a:ln>
        </p:spPr>
      </p:pic>
    </p:spTree>
    <p:extLst>
      <p:ext uri="{BB962C8B-B14F-4D97-AF65-F5344CB8AC3E}">
        <p14:creationId xmlns:p14="http://schemas.microsoft.com/office/powerpoint/2010/main" val="1203385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0"/>
        <p:cNvGrpSpPr/>
        <p:nvPr/>
      </p:nvGrpSpPr>
      <p:grpSpPr>
        <a:xfrm>
          <a:off x="0" y="0"/>
          <a:ext cx="0" cy="0"/>
          <a:chOff x="0" y="0"/>
          <a:chExt cx="0" cy="0"/>
        </a:xfrm>
      </p:grpSpPr>
      <p:sp>
        <p:nvSpPr>
          <p:cNvPr id="1541" name="Google Shape;1541;g25f27d9a574_1_68"/>
          <p:cNvSpPr txBox="1"/>
          <p:nvPr/>
        </p:nvSpPr>
        <p:spPr>
          <a:xfrm>
            <a:off x="180475" y="262525"/>
            <a:ext cx="8219700" cy="3540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100">
                <a:solidFill>
                  <a:schemeClr val="dk1"/>
                </a:solidFill>
                <a:latin typeface="Verdana"/>
                <a:ea typeface="Verdana"/>
                <a:cs typeface="Verdana"/>
                <a:sym typeface="Verdana"/>
              </a:rPr>
              <a:t>Goto Tcode - </a:t>
            </a:r>
            <a:r>
              <a:rPr lang="en" sz="1100" b="1">
                <a:solidFill>
                  <a:schemeClr val="dk1"/>
                </a:solidFill>
                <a:latin typeface="Verdana"/>
                <a:ea typeface="Verdana"/>
                <a:cs typeface="Verdana"/>
                <a:sym typeface="Verdana"/>
              </a:rPr>
              <a:t>/SCWM/VASEXEC</a:t>
            </a:r>
            <a:r>
              <a:rPr lang="en" sz="1100">
                <a:solidFill>
                  <a:schemeClr val="dk1"/>
                </a:solidFill>
                <a:latin typeface="Verdana"/>
                <a:ea typeface="Verdana"/>
                <a:cs typeface="Verdana"/>
                <a:sym typeface="Verdana"/>
              </a:rPr>
              <a:t> to confirm VAS order</a:t>
            </a:r>
            <a:endParaRPr>
              <a:solidFill>
                <a:schemeClr val="dk1"/>
              </a:solidFill>
              <a:latin typeface="Calibri"/>
              <a:ea typeface="Calibri"/>
              <a:cs typeface="Calibri"/>
              <a:sym typeface="Calibri"/>
            </a:endParaRPr>
          </a:p>
        </p:txBody>
      </p:sp>
      <p:pic>
        <p:nvPicPr>
          <p:cNvPr id="1542" name="Google Shape;1542;g25f27d9a574_1_68"/>
          <p:cNvPicPr preferRelativeResize="0"/>
          <p:nvPr/>
        </p:nvPicPr>
        <p:blipFill>
          <a:blip r:embed="rId3">
            <a:alphaModFix/>
          </a:blip>
          <a:stretch>
            <a:fillRect/>
          </a:stretch>
        </p:blipFill>
        <p:spPr>
          <a:xfrm>
            <a:off x="308275" y="733425"/>
            <a:ext cx="7698200" cy="3532325"/>
          </a:xfrm>
          <a:prstGeom prst="rect">
            <a:avLst/>
          </a:prstGeom>
          <a:noFill/>
          <a:ln>
            <a:noFill/>
          </a:ln>
        </p:spPr>
      </p:pic>
    </p:spTree>
    <p:extLst>
      <p:ext uri="{BB962C8B-B14F-4D97-AF65-F5344CB8AC3E}">
        <p14:creationId xmlns:p14="http://schemas.microsoft.com/office/powerpoint/2010/main" val="3632491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6"/>
        <p:cNvGrpSpPr/>
        <p:nvPr/>
      </p:nvGrpSpPr>
      <p:grpSpPr>
        <a:xfrm>
          <a:off x="0" y="0"/>
          <a:ext cx="0" cy="0"/>
          <a:chOff x="0" y="0"/>
          <a:chExt cx="0" cy="0"/>
        </a:xfrm>
      </p:grpSpPr>
      <p:sp>
        <p:nvSpPr>
          <p:cNvPr id="1547" name="Google Shape;1547;g25f27d9a574_1_75"/>
          <p:cNvSpPr txBox="1"/>
          <p:nvPr/>
        </p:nvSpPr>
        <p:spPr>
          <a:xfrm>
            <a:off x="180475" y="262525"/>
            <a:ext cx="8219700" cy="735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b="1">
                <a:solidFill>
                  <a:srgbClr val="0070C0"/>
                </a:solidFill>
                <a:latin typeface="Calibri"/>
                <a:ea typeface="Calibri"/>
                <a:cs typeface="Calibri"/>
                <a:sym typeface="Calibri"/>
              </a:rPr>
              <a:t>Enter the Qty and Status as “C”</a:t>
            </a:r>
            <a:endParaRPr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b="1">
              <a:solidFill>
                <a:srgbClr val="0070C0"/>
              </a:solidFill>
              <a:latin typeface="Calibri"/>
              <a:ea typeface="Calibri"/>
              <a:cs typeface="Calibri"/>
              <a:sym typeface="Calibri"/>
            </a:endParaRPr>
          </a:p>
        </p:txBody>
      </p:sp>
      <p:pic>
        <p:nvPicPr>
          <p:cNvPr id="1548" name="Google Shape;1548;g25f27d9a574_1_75"/>
          <p:cNvPicPr preferRelativeResize="0"/>
          <p:nvPr/>
        </p:nvPicPr>
        <p:blipFill>
          <a:blip r:embed="rId3">
            <a:alphaModFix/>
          </a:blip>
          <a:stretch>
            <a:fillRect/>
          </a:stretch>
        </p:blipFill>
        <p:spPr>
          <a:xfrm>
            <a:off x="283650" y="690850"/>
            <a:ext cx="6976325" cy="3467100"/>
          </a:xfrm>
          <a:prstGeom prst="rect">
            <a:avLst/>
          </a:prstGeom>
          <a:noFill/>
          <a:ln>
            <a:noFill/>
          </a:ln>
        </p:spPr>
      </p:pic>
      <p:sp>
        <p:nvSpPr>
          <p:cNvPr id="1549" name="Google Shape;1549;g25f27d9a574_1_75"/>
          <p:cNvSpPr txBox="1"/>
          <p:nvPr/>
        </p:nvSpPr>
        <p:spPr>
          <a:xfrm>
            <a:off x="226225" y="4237675"/>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100">
                <a:solidFill>
                  <a:schemeClr val="dk1"/>
                </a:solidFill>
                <a:latin typeface="Verdana"/>
                <a:ea typeface="Verdana"/>
                <a:cs typeface="Verdana"/>
                <a:sym typeface="Verdana"/>
              </a:rPr>
              <a:t>Select HU &amp; Mark it as Step Completed</a:t>
            </a:r>
            <a:endParaRPr sz="110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2408994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3"/>
        <p:cNvGrpSpPr/>
        <p:nvPr/>
      </p:nvGrpSpPr>
      <p:grpSpPr>
        <a:xfrm>
          <a:off x="0" y="0"/>
          <a:ext cx="0" cy="0"/>
          <a:chOff x="0" y="0"/>
          <a:chExt cx="0" cy="0"/>
        </a:xfrm>
      </p:grpSpPr>
      <p:pic>
        <p:nvPicPr>
          <p:cNvPr id="1554" name="Google Shape;1554;g25f27d9a574_1_86"/>
          <p:cNvPicPr preferRelativeResize="0"/>
          <p:nvPr/>
        </p:nvPicPr>
        <p:blipFill>
          <a:blip r:embed="rId3">
            <a:alphaModFix/>
          </a:blip>
          <a:stretch>
            <a:fillRect/>
          </a:stretch>
        </p:blipFill>
        <p:spPr>
          <a:xfrm>
            <a:off x="398475" y="500400"/>
            <a:ext cx="7936124" cy="3274950"/>
          </a:xfrm>
          <a:prstGeom prst="rect">
            <a:avLst/>
          </a:prstGeom>
          <a:noFill/>
          <a:ln>
            <a:noFill/>
          </a:ln>
        </p:spPr>
      </p:pic>
      <p:sp>
        <p:nvSpPr>
          <p:cNvPr id="1555" name="Google Shape;1555;g25f27d9a574_1_86"/>
          <p:cNvSpPr txBox="1"/>
          <p:nvPr/>
        </p:nvSpPr>
        <p:spPr>
          <a:xfrm>
            <a:off x="341075" y="3729075"/>
            <a:ext cx="7936200" cy="5367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100">
                <a:solidFill>
                  <a:schemeClr val="dk1"/>
                </a:solidFill>
                <a:latin typeface="Verdana"/>
                <a:ea typeface="Verdana"/>
                <a:cs typeface="Verdana"/>
                <a:sym typeface="Verdana"/>
              </a:rPr>
              <a:t>Goto Warehouse Monitor and Observe WT which was in Waiting status (B) …. has been removed and Source details updated as VAS Work center.</a:t>
            </a:r>
            <a:endParaRPr/>
          </a:p>
        </p:txBody>
      </p:sp>
    </p:spTree>
    <p:extLst>
      <p:ext uri="{BB962C8B-B14F-4D97-AF65-F5344CB8AC3E}">
        <p14:creationId xmlns:p14="http://schemas.microsoft.com/office/powerpoint/2010/main" val="345577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9"/>
        <p:cNvGrpSpPr/>
        <p:nvPr/>
      </p:nvGrpSpPr>
      <p:grpSpPr>
        <a:xfrm>
          <a:off x="0" y="0"/>
          <a:ext cx="0" cy="0"/>
          <a:chOff x="0" y="0"/>
          <a:chExt cx="0" cy="0"/>
        </a:xfrm>
      </p:grpSpPr>
      <p:sp>
        <p:nvSpPr>
          <p:cNvPr id="1560" name="Google Shape;1560;g25f27d9a574_1_96"/>
          <p:cNvSpPr txBox="1"/>
          <p:nvPr/>
        </p:nvSpPr>
        <p:spPr>
          <a:xfrm>
            <a:off x="177000" y="300075"/>
            <a:ext cx="7936200" cy="5367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100">
                <a:solidFill>
                  <a:schemeClr val="dk1"/>
                </a:solidFill>
                <a:latin typeface="Verdana"/>
                <a:ea typeface="Verdana"/>
                <a:cs typeface="Verdana"/>
                <a:sym typeface="Verdana"/>
              </a:rPr>
              <a:t>Goto Warehouse Monitor and Observe WT which was in Waiting status (B) …. has been removed and Source details updated as VAS Work center.</a:t>
            </a:r>
            <a:endParaRPr/>
          </a:p>
        </p:txBody>
      </p:sp>
      <p:pic>
        <p:nvPicPr>
          <p:cNvPr id="1561" name="Google Shape;1561;g25f27d9a574_1_96"/>
          <p:cNvPicPr preferRelativeResize="0"/>
          <p:nvPr/>
        </p:nvPicPr>
        <p:blipFill>
          <a:blip r:embed="rId3">
            <a:alphaModFix/>
          </a:blip>
          <a:stretch>
            <a:fillRect/>
          </a:stretch>
        </p:blipFill>
        <p:spPr>
          <a:xfrm>
            <a:off x="267225" y="890725"/>
            <a:ext cx="7936199" cy="2907425"/>
          </a:xfrm>
          <a:prstGeom prst="rect">
            <a:avLst/>
          </a:prstGeom>
          <a:noFill/>
          <a:ln>
            <a:noFill/>
          </a:ln>
        </p:spPr>
      </p:pic>
    </p:spTree>
    <p:extLst>
      <p:ext uri="{BB962C8B-B14F-4D97-AF65-F5344CB8AC3E}">
        <p14:creationId xmlns:p14="http://schemas.microsoft.com/office/powerpoint/2010/main" val="3848488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5"/>
        <p:cNvGrpSpPr/>
        <p:nvPr/>
      </p:nvGrpSpPr>
      <p:grpSpPr>
        <a:xfrm>
          <a:off x="0" y="0"/>
          <a:ext cx="0" cy="0"/>
          <a:chOff x="0" y="0"/>
          <a:chExt cx="0" cy="0"/>
        </a:xfrm>
      </p:grpSpPr>
      <p:sp>
        <p:nvSpPr>
          <p:cNvPr id="1566" name="Google Shape;1566;g25f27d9a574_1_103"/>
          <p:cNvSpPr txBox="1"/>
          <p:nvPr/>
        </p:nvSpPr>
        <p:spPr>
          <a:xfrm>
            <a:off x="177000" y="300075"/>
            <a:ext cx="7936200" cy="3540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100" b="1">
                <a:solidFill>
                  <a:schemeClr val="dk1"/>
                </a:solidFill>
                <a:latin typeface="Verdana"/>
                <a:ea typeface="Verdana"/>
                <a:cs typeface="Verdana"/>
                <a:sym typeface="Verdana"/>
              </a:rPr>
              <a:t>Now Confirm the WT and Check the Status in Inbound delivery</a:t>
            </a:r>
            <a:endParaRPr b="1"/>
          </a:p>
        </p:txBody>
      </p:sp>
      <p:pic>
        <p:nvPicPr>
          <p:cNvPr id="1567" name="Google Shape;1567;g25f27d9a574_1_103"/>
          <p:cNvPicPr preferRelativeResize="0"/>
          <p:nvPr/>
        </p:nvPicPr>
        <p:blipFill>
          <a:blip r:embed="rId3">
            <a:alphaModFix/>
          </a:blip>
          <a:stretch>
            <a:fillRect/>
          </a:stretch>
        </p:blipFill>
        <p:spPr>
          <a:xfrm>
            <a:off x="267250" y="749050"/>
            <a:ext cx="7657175" cy="3008075"/>
          </a:xfrm>
          <a:prstGeom prst="rect">
            <a:avLst/>
          </a:prstGeom>
          <a:noFill/>
          <a:ln>
            <a:noFill/>
          </a:ln>
        </p:spPr>
      </p:pic>
    </p:spTree>
    <p:extLst>
      <p:ext uri="{BB962C8B-B14F-4D97-AF65-F5344CB8AC3E}">
        <p14:creationId xmlns:p14="http://schemas.microsoft.com/office/powerpoint/2010/main" val="343813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cxnSp>
        <p:nvCxnSpPr>
          <p:cNvPr id="1444" name="Google Shape;1444;p38"/>
          <p:cNvCxnSpPr/>
          <p:nvPr/>
        </p:nvCxnSpPr>
        <p:spPr>
          <a:xfrm>
            <a:off x="925645" y="3327834"/>
            <a:ext cx="7292709" cy="0"/>
          </a:xfrm>
          <a:prstGeom prst="straightConnector1">
            <a:avLst/>
          </a:prstGeom>
          <a:noFill/>
          <a:ln w="9525" cap="flat" cmpd="sng">
            <a:solidFill>
              <a:schemeClr val="accent1"/>
            </a:solidFill>
            <a:prstDash val="solid"/>
            <a:round/>
            <a:headEnd type="none" w="sm" len="sm"/>
            <a:tailEnd type="none" w="sm" len="sm"/>
          </a:ln>
        </p:spPr>
      </p:cxnSp>
      <p:pic>
        <p:nvPicPr>
          <p:cNvPr id="1445" name="Google Shape;1445;p38" descr="Photo double exposure image of business and finance"/>
          <p:cNvPicPr preferRelativeResize="0"/>
          <p:nvPr/>
        </p:nvPicPr>
        <p:blipFill rotWithShape="1">
          <a:blip r:embed="rId3">
            <a:alphaModFix/>
          </a:blip>
          <a:srcRect/>
          <a:stretch/>
        </p:blipFill>
        <p:spPr>
          <a:xfrm>
            <a:off x="-16272" y="0"/>
            <a:ext cx="9144000" cy="5426460"/>
          </a:xfrm>
          <a:prstGeom prst="rect">
            <a:avLst/>
          </a:prstGeom>
          <a:noFill/>
          <a:ln>
            <a:noFill/>
          </a:ln>
        </p:spPr>
      </p:pic>
      <p:sp>
        <p:nvSpPr>
          <p:cNvPr id="1446" name="Google Shape;1446;p38"/>
          <p:cNvSpPr/>
          <p:nvPr/>
        </p:nvSpPr>
        <p:spPr>
          <a:xfrm>
            <a:off x="-16272" y="0"/>
            <a:ext cx="9140428" cy="5426460"/>
          </a:xfrm>
          <a:prstGeom prst="rect">
            <a:avLst/>
          </a:prstGeom>
          <a:solidFill>
            <a:srgbClr val="7030A0">
              <a:alpha val="43921"/>
            </a:srgbClr>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447" name="Google Shape;1447;p38"/>
          <p:cNvSpPr/>
          <p:nvPr/>
        </p:nvSpPr>
        <p:spPr>
          <a:xfrm>
            <a:off x="2199723" y="882960"/>
            <a:ext cx="4744554" cy="69249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en" sz="4100" b="1" i="0" u="none" strike="noStrike" cap="none" dirty="0">
                <a:solidFill>
                  <a:srgbClr val="FFFFFF"/>
                </a:solidFill>
                <a:latin typeface="Arial"/>
                <a:ea typeface="Arial"/>
                <a:cs typeface="Arial"/>
                <a:sym typeface="Arial"/>
              </a:rPr>
              <a:t>End of Session </a:t>
            </a:r>
            <a:endParaRPr sz="4100" b="1"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100"/>
              <a:buFont typeface="Arial"/>
              <a:buNone/>
            </a:pPr>
            <a:endParaRPr sz="4100" b="1" i="0" u="none" strike="noStrike" cap="none">
              <a:solidFill>
                <a:srgbClr val="FFFFFF"/>
              </a:solidFill>
              <a:latin typeface="Arial"/>
              <a:ea typeface="Arial"/>
              <a:cs typeface="Arial"/>
              <a:sym typeface="Arial"/>
            </a:endParaRPr>
          </a:p>
        </p:txBody>
      </p:sp>
      <p:pic>
        <p:nvPicPr>
          <p:cNvPr id="1448" name="Google Shape;1448;p38" descr="A picture containing symbol, font, logo, graphics&#10;&#10;Description automatically generated"/>
          <p:cNvPicPr preferRelativeResize="0"/>
          <p:nvPr/>
        </p:nvPicPr>
        <p:blipFill rotWithShape="1">
          <a:blip r:embed="rId4">
            <a:alphaModFix/>
          </a:blip>
          <a:srcRect/>
          <a:stretch/>
        </p:blipFill>
        <p:spPr>
          <a:xfrm>
            <a:off x="7867224" y="110021"/>
            <a:ext cx="1133475" cy="1119188"/>
          </a:xfrm>
          <a:prstGeom prst="rect">
            <a:avLst/>
          </a:prstGeom>
          <a:noFill/>
          <a:ln>
            <a:noFill/>
          </a:ln>
        </p:spPr>
      </p:pic>
      <p:sp>
        <p:nvSpPr>
          <p:cNvPr id="1449" name="Google Shape;1449;p38"/>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pic>
        <p:nvPicPr>
          <p:cNvPr id="1454" name="Google Shape;1454;p39" descr="Free Vector | Flat people with question marks background"/>
          <p:cNvPicPr preferRelativeResize="0"/>
          <p:nvPr/>
        </p:nvPicPr>
        <p:blipFill rotWithShape="1">
          <a:blip r:embed="rId3">
            <a:alphaModFix/>
          </a:blip>
          <a:srcRect t="2" b="22246"/>
          <a:stretch/>
        </p:blipFill>
        <p:spPr>
          <a:xfrm>
            <a:off x="574515" y="872374"/>
            <a:ext cx="7832910" cy="3805610"/>
          </a:xfrm>
          <a:prstGeom prst="rect">
            <a:avLst/>
          </a:prstGeom>
          <a:noFill/>
          <a:ln>
            <a:noFill/>
          </a:ln>
        </p:spPr>
      </p:pic>
      <p:sp>
        <p:nvSpPr>
          <p:cNvPr id="1455" name="Google Shape;1455;p39"/>
          <p:cNvSpPr txBox="1"/>
          <p:nvPr/>
        </p:nvSpPr>
        <p:spPr>
          <a:xfrm>
            <a:off x="1546876" y="1167594"/>
            <a:ext cx="5700056" cy="4818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 sz="2700" b="1" i="0" u="none" strike="noStrike" cap="none">
                <a:solidFill>
                  <a:schemeClr val="dk1"/>
                </a:solidFill>
                <a:latin typeface="Quattrocento Sans"/>
                <a:ea typeface="Quattrocento Sans"/>
                <a:cs typeface="Quattrocento Sans"/>
                <a:sym typeface="Quattrocento Sans"/>
              </a:rPr>
              <a:t>FEEL FREE TO ASK QUESTIONS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7"/>
        <p:cNvGrpSpPr/>
        <p:nvPr/>
      </p:nvGrpSpPr>
      <p:grpSpPr>
        <a:xfrm>
          <a:off x="0" y="0"/>
          <a:ext cx="0" cy="0"/>
          <a:chOff x="0" y="0"/>
          <a:chExt cx="0" cy="0"/>
        </a:xfrm>
      </p:grpSpPr>
      <p:pic>
        <p:nvPicPr>
          <p:cNvPr id="1368" name="Google Shape;1368;p27"/>
          <p:cNvPicPr preferRelativeResize="0"/>
          <p:nvPr/>
        </p:nvPicPr>
        <p:blipFill rotWithShape="1">
          <a:blip r:embed="rId3">
            <a:alphaModFix/>
          </a:blip>
          <a:srcRect/>
          <a:stretch/>
        </p:blipFill>
        <p:spPr>
          <a:xfrm>
            <a:off x="275450" y="513375"/>
            <a:ext cx="7903301" cy="1409700"/>
          </a:xfrm>
          <a:prstGeom prst="rect">
            <a:avLst/>
          </a:prstGeom>
          <a:noFill/>
          <a:ln>
            <a:noFill/>
          </a:ln>
        </p:spPr>
      </p:pic>
      <p:pic>
        <p:nvPicPr>
          <p:cNvPr id="1369" name="Google Shape;1369;p27"/>
          <p:cNvPicPr preferRelativeResize="0"/>
          <p:nvPr/>
        </p:nvPicPr>
        <p:blipFill rotWithShape="1">
          <a:blip r:embed="rId4">
            <a:alphaModFix/>
          </a:blip>
          <a:srcRect/>
          <a:stretch/>
        </p:blipFill>
        <p:spPr>
          <a:xfrm>
            <a:off x="341075" y="2141100"/>
            <a:ext cx="7772050" cy="18859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pic>
        <p:nvPicPr>
          <p:cNvPr id="1460" name="Google Shape;1460;p40" descr="Ahpra on Twitter: &quot;Time is running out to share your thoughts on ..."/>
          <p:cNvPicPr preferRelativeResize="0"/>
          <p:nvPr/>
        </p:nvPicPr>
        <p:blipFill rotWithShape="1">
          <a:blip r:embed="rId3">
            <a:alphaModFix/>
          </a:blip>
          <a:srcRect/>
          <a:stretch/>
        </p:blipFill>
        <p:spPr>
          <a:xfrm>
            <a:off x="627622" y="897564"/>
            <a:ext cx="7651859" cy="3488849"/>
          </a:xfrm>
          <a:prstGeom prst="rect">
            <a:avLst/>
          </a:prstGeom>
          <a:noFill/>
          <a:ln>
            <a:noFill/>
          </a:ln>
        </p:spPr>
      </p:pic>
      <p:sp>
        <p:nvSpPr>
          <p:cNvPr id="1461" name="Google Shape;1461;p40"/>
          <p:cNvSpPr txBox="1"/>
          <p:nvPr/>
        </p:nvSpPr>
        <p:spPr>
          <a:xfrm>
            <a:off x="627622" y="325039"/>
            <a:ext cx="7888754" cy="401618"/>
          </a:xfrm>
          <a:prstGeom prst="rect">
            <a:avLst/>
          </a:prstGeom>
          <a:noFill/>
          <a:ln>
            <a:noFill/>
          </a:ln>
        </p:spPr>
        <p:txBody>
          <a:bodyPr spcFirstLastPara="1" wrap="square" lIns="68575" tIns="34275" rIns="68575" bIns="34275" anchor="ctr" anchorCtr="0">
            <a:spAutoFit/>
          </a:bodyPr>
          <a:lstStyle/>
          <a:p>
            <a:pPr marL="0" marR="0" lvl="0" indent="0" algn="l" rtl="0">
              <a:lnSpc>
                <a:spcPct val="90000"/>
              </a:lnSpc>
              <a:spcBef>
                <a:spcPts val="0"/>
              </a:spcBef>
              <a:spcAft>
                <a:spcPts val="0"/>
              </a:spcAft>
              <a:buClr>
                <a:srgbClr val="323F4F"/>
              </a:buClr>
              <a:buSzPts val="1800"/>
              <a:buFont typeface="Arial"/>
              <a:buNone/>
            </a:pPr>
            <a:r>
              <a:rPr lang="en" sz="2400" b="1" i="0" u="none" strike="noStrike" cap="none">
                <a:solidFill>
                  <a:schemeClr val="lt1"/>
                </a:solidFill>
                <a:latin typeface="Cambria"/>
                <a:ea typeface="Cambria"/>
                <a:cs typeface="Cambria"/>
                <a:sym typeface="Cambria"/>
              </a:rPr>
              <a:t>Feedback</a:t>
            </a:r>
            <a:endParaRPr sz="2400" b="0" i="0" u="none" strike="noStrike" cap="none">
              <a:solidFill>
                <a:schemeClr val="lt1"/>
              </a:solidFill>
              <a:latin typeface="Cambria"/>
              <a:ea typeface="Cambria"/>
              <a:cs typeface="Cambria"/>
              <a:sym typeface="Cambri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41"/>
          <p:cNvSpPr/>
          <p:nvPr/>
        </p:nvSpPr>
        <p:spPr>
          <a:xfrm>
            <a:off x="1069791" y="574746"/>
            <a:ext cx="7199990" cy="4925529"/>
          </a:xfrm>
          <a:custGeom>
            <a:avLst/>
            <a:gdLst/>
            <a:ahLst/>
            <a:cxnLst/>
            <a:rect l="l" t="t" r="r" b="b"/>
            <a:pathLst>
              <a:path w="3690" h="2524" extrusionOk="0">
                <a:moveTo>
                  <a:pt x="3690" y="0"/>
                </a:moveTo>
                <a:cubicBezTo>
                  <a:pt x="3218" y="1204"/>
                  <a:pt x="2191" y="1108"/>
                  <a:pt x="1488" y="982"/>
                </a:cubicBezTo>
                <a:cubicBezTo>
                  <a:pt x="688" y="838"/>
                  <a:pt x="333" y="1039"/>
                  <a:pt x="172" y="1350"/>
                </a:cubicBezTo>
                <a:cubicBezTo>
                  <a:pt x="0" y="1682"/>
                  <a:pt x="188" y="1938"/>
                  <a:pt x="564" y="2178"/>
                </a:cubicBezTo>
                <a:cubicBezTo>
                  <a:pt x="719" y="2277"/>
                  <a:pt x="780" y="2404"/>
                  <a:pt x="795" y="2524"/>
                </a:cubicBezTo>
                <a:cubicBezTo>
                  <a:pt x="3690" y="2524"/>
                  <a:pt x="3690" y="2524"/>
                  <a:pt x="3690" y="2524"/>
                </a:cubicBezTo>
                <a:lnTo>
                  <a:pt x="3690" y="0"/>
                </a:lnTo>
                <a:close/>
              </a:path>
            </a:pathLst>
          </a:custGeom>
          <a:solidFill>
            <a:schemeClr val="dk1">
              <a:alpha val="54117"/>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7" name="Google Shape;1467;p41"/>
          <p:cNvSpPr/>
          <p:nvPr/>
        </p:nvSpPr>
        <p:spPr>
          <a:xfrm>
            <a:off x="640247" y="-7144"/>
            <a:ext cx="2190886" cy="5155649"/>
          </a:xfrm>
          <a:custGeom>
            <a:avLst/>
            <a:gdLst/>
            <a:ahLst/>
            <a:cxnLst/>
            <a:rect l="l" t="t" r="r" b="b"/>
            <a:pathLst>
              <a:path w="1123" h="2642" extrusionOk="0">
                <a:moveTo>
                  <a:pt x="0" y="2642"/>
                </a:moveTo>
                <a:cubicBezTo>
                  <a:pt x="856" y="2642"/>
                  <a:pt x="856" y="2642"/>
                  <a:pt x="856" y="2642"/>
                </a:cubicBezTo>
                <a:cubicBezTo>
                  <a:pt x="589" y="2537"/>
                  <a:pt x="394" y="2282"/>
                  <a:pt x="360" y="1964"/>
                </a:cubicBezTo>
                <a:cubicBezTo>
                  <a:pt x="308" y="1472"/>
                  <a:pt x="932" y="1172"/>
                  <a:pt x="1044" y="748"/>
                </a:cubicBezTo>
                <a:cubicBezTo>
                  <a:pt x="1123" y="449"/>
                  <a:pt x="1025" y="151"/>
                  <a:pt x="961" y="0"/>
                </a:cubicBezTo>
                <a:cubicBezTo>
                  <a:pt x="0" y="0"/>
                  <a:pt x="0" y="0"/>
                  <a:pt x="0" y="0"/>
                </a:cubicBezTo>
                <a:lnTo>
                  <a:pt x="0" y="2642"/>
                </a:lnTo>
                <a:close/>
              </a:path>
            </a:pathLst>
          </a:custGeom>
          <a:solidFill>
            <a:schemeClr val="dk1">
              <a:alpha val="25882"/>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8" name="Google Shape;1468;p41"/>
          <p:cNvSpPr/>
          <p:nvPr/>
        </p:nvSpPr>
        <p:spPr>
          <a:xfrm>
            <a:off x="3429820" y="134156"/>
            <a:ext cx="5223138" cy="2144466"/>
          </a:xfrm>
          <a:custGeom>
            <a:avLst/>
            <a:gdLst/>
            <a:ahLst/>
            <a:cxnLst/>
            <a:rect l="l" t="t" r="r" b="b"/>
            <a:pathLst>
              <a:path w="2721" h="811" extrusionOk="0">
                <a:moveTo>
                  <a:pt x="918" y="744"/>
                </a:moveTo>
                <a:cubicBezTo>
                  <a:pt x="1703" y="811"/>
                  <a:pt x="2448" y="238"/>
                  <a:pt x="2721" y="0"/>
                </a:cubicBezTo>
                <a:cubicBezTo>
                  <a:pt x="0" y="0"/>
                  <a:pt x="0" y="0"/>
                  <a:pt x="0" y="0"/>
                </a:cubicBezTo>
                <a:cubicBezTo>
                  <a:pt x="85" y="213"/>
                  <a:pt x="337" y="695"/>
                  <a:pt x="918" y="744"/>
                </a:cubicBezTo>
                <a:close/>
              </a:path>
            </a:pathLst>
          </a:custGeom>
          <a:solidFill>
            <a:schemeClr val="dk1">
              <a:alpha val="38039"/>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9" name="Google Shape;1469;p41"/>
          <p:cNvSpPr/>
          <p:nvPr/>
        </p:nvSpPr>
        <p:spPr>
          <a:xfrm>
            <a:off x="3180558" y="783970"/>
            <a:ext cx="2782883" cy="3461966"/>
          </a:xfrm>
          <a:prstGeom prst="rect">
            <a:avLst/>
          </a:prstGeom>
          <a:noFill/>
          <a:ln w="508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470" name="Google Shape;1470;p41"/>
          <p:cNvGrpSpPr/>
          <p:nvPr/>
        </p:nvGrpSpPr>
        <p:grpSpPr>
          <a:xfrm>
            <a:off x="2000675" y="1148911"/>
            <a:ext cx="5142649" cy="2178634"/>
            <a:chOff x="2666872" y="2053355"/>
            <a:chExt cx="6855080" cy="2904846"/>
          </a:xfrm>
        </p:grpSpPr>
        <p:sp>
          <p:nvSpPr>
            <p:cNvPr id="1471" name="Google Shape;1471;p41"/>
            <p:cNvSpPr txBox="1"/>
            <p:nvPr/>
          </p:nvSpPr>
          <p:spPr>
            <a:xfrm>
              <a:off x="2666872" y="2053355"/>
              <a:ext cx="6855080" cy="1477476"/>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400"/>
                <a:buFont typeface="Arial"/>
                <a:buNone/>
              </a:pPr>
              <a:r>
                <a:rPr lang="en" sz="10400" b="0" i="0" u="none" strike="noStrike" cap="none">
                  <a:solidFill>
                    <a:schemeClr val="lt1"/>
                  </a:solidFill>
                  <a:latin typeface="Quattrocento Sans"/>
                  <a:ea typeface="Quattrocento Sans"/>
                  <a:cs typeface="Quattrocento Sans"/>
                  <a:sym typeface="Quattrocento Sans"/>
                </a:rPr>
                <a:t>THANK</a:t>
              </a:r>
              <a:endParaRPr sz="1100" b="0" i="0" u="none" strike="noStrike" cap="none">
                <a:solidFill>
                  <a:srgbClr val="000000"/>
                </a:solidFill>
                <a:latin typeface="Arial"/>
                <a:ea typeface="Arial"/>
                <a:cs typeface="Arial"/>
                <a:sym typeface="Arial"/>
              </a:endParaRPr>
            </a:p>
          </p:txBody>
        </p:sp>
        <p:sp>
          <p:nvSpPr>
            <p:cNvPr id="1472" name="Google Shape;1472;p41"/>
            <p:cNvSpPr txBox="1"/>
            <p:nvPr/>
          </p:nvSpPr>
          <p:spPr>
            <a:xfrm>
              <a:off x="2666872" y="3435445"/>
              <a:ext cx="6855080" cy="1522756"/>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400"/>
                <a:buFont typeface="Arial"/>
                <a:buNone/>
              </a:pPr>
              <a:r>
                <a:rPr lang="en" sz="10400" b="0" i="0" u="none" strike="noStrike" cap="none">
                  <a:solidFill>
                    <a:schemeClr val="lt1"/>
                  </a:solidFill>
                  <a:latin typeface="Quattrocento Sans"/>
                  <a:ea typeface="Quattrocento Sans"/>
                  <a:cs typeface="Quattrocento Sans"/>
                  <a:sym typeface="Quattrocento Sans"/>
                </a:rPr>
                <a:t>YOU</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42"/>
          <p:cNvSpPr txBox="1"/>
          <p:nvPr/>
        </p:nvSpPr>
        <p:spPr>
          <a:xfrm>
            <a:off x="952655" y="296035"/>
            <a:ext cx="6987217" cy="407194"/>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lt1"/>
                </a:solidFill>
                <a:latin typeface="Corben"/>
                <a:ea typeface="Corben"/>
                <a:cs typeface="Corben"/>
                <a:sym typeface="Corben"/>
              </a:rPr>
              <a:t>More from AnubhavTrainings.com</a:t>
            </a:r>
            <a:endParaRPr sz="1100" b="0" i="0" u="none" strike="noStrike" cap="none">
              <a:solidFill>
                <a:srgbClr val="000000"/>
              </a:solidFill>
              <a:latin typeface="Arial"/>
              <a:ea typeface="Arial"/>
              <a:cs typeface="Arial"/>
              <a:sym typeface="Arial"/>
            </a:endParaRPr>
          </a:p>
        </p:txBody>
      </p:sp>
      <p:pic>
        <p:nvPicPr>
          <p:cNvPr id="1478" name="Google Shape;1478;p42">
            <a:hlinkClick r:id="rId3"/>
          </p:cNvPr>
          <p:cNvPicPr preferRelativeResize="0"/>
          <p:nvPr/>
        </p:nvPicPr>
        <p:blipFill rotWithShape="1">
          <a:blip r:embed="rId4">
            <a:alphaModFix/>
          </a:blip>
          <a:srcRect/>
          <a:stretch/>
        </p:blipFill>
        <p:spPr>
          <a:xfrm>
            <a:off x="4014854" y="860041"/>
            <a:ext cx="4338551" cy="2614900"/>
          </a:xfrm>
          <a:prstGeom prst="rect">
            <a:avLst/>
          </a:prstGeom>
          <a:noFill/>
          <a:ln>
            <a:noFill/>
          </a:ln>
        </p:spPr>
      </p:pic>
      <p:pic>
        <p:nvPicPr>
          <p:cNvPr id="1479" name="Google Shape;1479;p42">
            <a:hlinkClick r:id="rId5"/>
          </p:cNvPr>
          <p:cNvPicPr preferRelativeResize="0"/>
          <p:nvPr/>
        </p:nvPicPr>
        <p:blipFill rotWithShape="1">
          <a:blip r:embed="rId6">
            <a:alphaModFix/>
          </a:blip>
          <a:srcRect/>
          <a:stretch/>
        </p:blipFill>
        <p:spPr>
          <a:xfrm>
            <a:off x="154887" y="885860"/>
            <a:ext cx="4693932" cy="2547459"/>
          </a:xfrm>
          <a:prstGeom prst="rect">
            <a:avLst/>
          </a:prstGeom>
          <a:noFill/>
          <a:ln>
            <a:noFill/>
          </a:ln>
        </p:spPr>
      </p:pic>
      <p:pic>
        <p:nvPicPr>
          <p:cNvPr id="1480" name="Google Shape;1480;p42">
            <a:hlinkClick r:id="rId7"/>
          </p:cNvPr>
          <p:cNvPicPr preferRelativeResize="0"/>
          <p:nvPr/>
        </p:nvPicPr>
        <p:blipFill rotWithShape="1">
          <a:blip r:embed="rId8">
            <a:alphaModFix/>
          </a:blip>
          <a:srcRect/>
          <a:stretch/>
        </p:blipFill>
        <p:spPr>
          <a:xfrm>
            <a:off x="4014854" y="2262133"/>
            <a:ext cx="4338551" cy="2680713"/>
          </a:xfrm>
          <a:prstGeom prst="rect">
            <a:avLst/>
          </a:prstGeom>
          <a:noFill/>
          <a:ln>
            <a:noFill/>
          </a:ln>
        </p:spPr>
      </p:pic>
      <p:pic>
        <p:nvPicPr>
          <p:cNvPr id="1481" name="Google Shape;1481;p42">
            <a:hlinkClick r:id="rId9"/>
          </p:cNvPr>
          <p:cNvPicPr preferRelativeResize="0"/>
          <p:nvPr/>
        </p:nvPicPr>
        <p:blipFill rotWithShape="1">
          <a:blip r:embed="rId10">
            <a:alphaModFix/>
          </a:blip>
          <a:srcRect/>
          <a:stretch/>
        </p:blipFill>
        <p:spPr>
          <a:xfrm>
            <a:off x="100868" y="2397095"/>
            <a:ext cx="4746714" cy="26149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43"/>
          <p:cNvSpPr/>
          <p:nvPr/>
        </p:nvSpPr>
        <p:spPr>
          <a:xfrm flipH="1">
            <a:off x="2272708" y="1754585"/>
            <a:ext cx="6871288" cy="3388245"/>
          </a:xfrm>
          <a:prstGeom prst="rtTriangle">
            <a:avLst/>
          </a:prstGeom>
          <a:solidFill>
            <a:srgbClr val="18A7CD"/>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pic>
        <p:nvPicPr>
          <p:cNvPr id="1487" name="Google Shape;1487;p43" descr="A picture containing symbol, font, logo, graphics&#10;&#10;Description automatically generated"/>
          <p:cNvPicPr preferRelativeResize="0">
            <a:picLocks noGrp="1"/>
          </p:cNvPicPr>
          <p:nvPr>
            <p:ph type="pic" idx="2"/>
          </p:nvPr>
        </p:nvPicPr>
        <p:blipFill rotWithShape="1">
          <a:blip r:embed="rId3">
            <a:alphaModFix/>
          </a:blip>
          <a:srcRect t="29744" b="29744"/>
          <a:stretch/>
        </p:blipFill>
        <p:spPr>
          <a:xfrm>
            <a:off x="-1" y="670"/>
            <a:ext cx="9144000" cy="3657839"/>
          </a:xfrm>
          <a:prstGeom prst="rect">
            <a:avLst/>
          </a:prstGeom>
          <a:solidFill>
            <a:srgbClr val="F2F2F2"/>
          </a:solidFill>
          <a:ln>
            <a:noFill/>
          </a:ln>
        </p:spPr>
      </p:pic>
      <p:pic>
        <p:nvPicPr>
          <p:cNvPr id="1488" name="Google Shape;1488;p43"/>
          <p:cNvPicPr preferRelativeResize="0"/>
          <p:nvPr/>
        </p:nvPicPr>
        <p:blipFill rotWithShape="1">
          <a:blip r:embed="rId4">
            <a:alphaModFix/>
          </a:blip>
          <a:srcRect/>
          <a:stretch/>
        </p:blipFill>
        <p:spPr>
          <a:xfrm>
            <a:off x="1190" y="669"/>
            <a:ext cx="9141620" cy="3657500"/>
          </a:xfrm>
          <a:prstGeom prst="rect">
            <a:avLst/>
          </a:prstGeom>
          <a:noFill/>
          <a:ln>
            <a:noFill/>
          </a:ln>
        </p:spPr>
      </p:pic>
      <p:sp>
        <p:nvSpPr>
          <p:cNvPr id="1489" name="Google Shape;1489;p43"/>
          <p:cNvSpPr/>
          <p:nvPr/>
        </p:nvSpPr>
        <p:spPr>
          <a:xfrm>
            <a:off x="2382" y="-7046"/>
            <a:ext cx="9140428" cy="3665216"/>
          </a:xfrm>
          <a:prstGeom prst="rect">
            <a:avLst/>
          </a:prstGeom>
          <a:solidFill>
            <a:srgbClr val="7030A0">
              <a:alpha val="56862"/>
            </a:srgbClr>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490" name="Google Shape;1490;p43"/>
          <p:cNvSpPr/>
          <p:nvPr/>
        </p:nvSpPr>
        <p:spPr>
          <a:xfrm>
            <a:off x="6135262" y="2194523"/>
            <a:ext cx="2422712" cy="207695"/>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2F2F2"/>
                </a:solidFill>
                <a:latin typeface="Arial"/>
                <a:ea typeface="Arial"/>
                <a:cs typeface="Arial"/>
                <a:sym typeface="Arial"/>
              </a:rPr>
              <a:t>We build the workforce of the future.</a:t>
            </a:r>
            <a:endParaRPr sz="900" b="0" i="0" u="none" strike="noStrike" cap="none">
              <a:solidFill>
                <a:srgbClr val="F2F2F2"/>
              </a:solidFill>
              <a:latin typeface="Arial"/>
              <a:ea typeface="Arial"/>
              <a:cs typeface="Arial"/>
              <a:sym typeface="Arial"/>
            </a:endParaRPr>
          </a:p>
        </p:txBody>
      </p:sp>
      <p:sp>
        <p:nvSpPr>
          <p:cNvPr id="1491" name="Google Shape;1491;p43"/>
          <p:cNvSpPr/>
          <p:nvPr/>
        </p:nvSpPr>
        <p:spPr>
          <a:xfrm>
            <a:off x="916496" y="2335392"/>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250+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Corporate Clients</a:t>
            </a:r>
            <a:endParaRPr sz="1800" b="0" i="0" u="none" strike="noStrike" cap="none">
              <a:solidFill>
                <a:schemeClr val="dk1"/>
              </a:solidFill>
              <a:latin typeface="Quattrocento Sans"/>
              <a:ea typeface="Quattrocento Sans"/>
              <a:cs typeface="Quattrocento Sans"/>
              <a:sym typeface="Quattrocento Sans"/>
            </a:endParaRPr>
          </a:p>
        </p:txBody>
      </p:sp>
      <p:sp>
        <p:nvSpPr>
          <p:cNvPr id="1492" name="Google Shape;1492;p43"/>
          <p:cNvSpPr/>
          <p:nvPr/>
        </p:nvSpPr>
        <p:spPr>
          <a:xfrm>
            <a:off x="2119409" y="2335392"/>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30,000+</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Learners Trained</a:t>
            </a:r>
            <a:endParaRPr sz="1800" b="0" i="0" u="none" strike="noStrike" cap="none">
              <a:solidFill>
                <a:schemeClr val="dk1"/>
              </a:solidFill>
              <a:latin typeface="Quattrocento Sans"/>
              <a:ea typeface="Quattrocento Sans"/>
              <a:cs typeface="Quattrocento Sans"/>
              <a:sym typeface="Quattrocento Sans"/>
            </a:endParaRPr>
          </a:p>
        </p:txBody>
      </p:sp>
      <p:sp>
        <p:nvSpPr>
          <p:cNvPr id="1493" name="Google Shape;1493;p43"/>
          <p:cNvSpPr/>
          <p:nvPr/>
        </p:nvSpPr>
        <p:spPr>
          <a:xfrm>
            <a:off x="3372450" y="2333623"/>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25000+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Learners Placed</a:t>
            </a:r>
            <a:endParaRPr sz="1800" b="0" i="0" u="none" strike="noStrike" cap="none">
              <a:solidFill>
                <a:schemeClr val="dk1"/>
              </a:solidFill>
              <a:latin typeface="Quattrocento Sans"/>
              <a:ea typeface="Quattrocento Sans"/>
              <a:cs typeface="Quattrocento Sans"/>
              <a:sym typeface="Quattrocento Sans"/>
            </a:endParaRPr>
          </a:p>
        </p:txBody>
      </p:sp>
      <p:pic>
        <p:nvPicPr>
          <p:cNvPr id="1494" name="Google Shape;1494;p43"/>
          <p:cNvPicPr preferRelativeResize="0"/>
          <p:nvPr/>
        </p:nvPicPr>
        <p:blipFill rotWithShape="1">
          <a:blip r:embed="rId5">
            <a:alphaModFix/>
          </a:blip>
          <a:srcRect/>
          <a:stretch/>
        </p:blipFill>
        <p:spPr>
          <a:xfrm>
            <a:off x="1337694" y="1709881"/>
            <a:ext cx="480044" cy="480044"/>
          </a:xfrm>
          <a:prstGeom prst="rect">
            <a:avLst/>
          </a:prstGeom>
          <a:noFill/>
          <a:ln>
            <a:noFill/>
          </a:ln>
        </p:spPr>
      </p:pic>
      <p:pic>
        <p:nvPicPr>
          <p:cNvPr id="1495" name="Google Shape;1495;p43"/>
          <p:cNvPicPr preferRelativeResize="0"/>
          <p:nvPr/>
        </p:nvPicPr>
        <p:blipFill rotWithShape="1">
          <a:blip r:embed="rId6">
            <a:alphaModFix/>
          </a:blip>
          <a:srcRect/>
          <a:stretch/>
        </p:blipFill>
        <p:spPr>
          <a:xfrm>
            <a:off x="2554813" y="1704574"/>
            <a:ext cx="503946" cy="503946"/>
          </a:xfrm>
          <a:prstGeom prst="rect">
            <a:avLst/>
          </a:prstGeom>
          <a:noFill/>
          <a:ln>
            <a:noFill/>
          </a:ln>
        </p:spPr>
      </p:pic>
      <p:sp>
        <p:nvSpPr>
          <p:cNvPr id="1496" name="Google Shape;1496;p43"/>
          <p:cNvSpPr/>
          <p:nvPr/>
        </p:nvSpPr>
        <p:spPr>
          <a:xfrm>
            <a:off x="474514" y="519175"/>
            <a:ext cx="4929503" cy="853857"/>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We’re committed to empower you to be</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 </a:t>
            </a:r>
            <a:r>
              <a:rPr lang="en" sz="2100" b="1" i="0" u="none" strike="noStrike" cap="none">
                <a:solidFill>
                  <a:srgbClr val="A6E9EE"/>
                </a:solidFill>
                <a:latin typeface="Arial"/>
                <a:ea typeface="Arial"/>
                <a:cs typeface="Arial"/>
                <a:sym typeface="Arial"/>
              </a:rPr>
              <a:t>#FutureReady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through powerful training solutions.</a:t>
            </a:r>
            <a:endParaRPr sz="1800" b="0" i="0" u="none" strike="noStrike" cap="none">
              <a:solidFill>
                <a:schemeClr val="dk1"/>
              </a:solidFill>
              <a:latin typeface="Quattrocento Sans"/>
              <a:ea typeface="Quattrocento Sans"/>
              <a:cs typeface="Quattrocento Sans"/>
              <a:sym typeface="Quattrocento Sans"/>
            </a:endParaRPr>
          </a:p>
        </p:txBody>
      </p:sp>
      <p:sp>
        <p:nvSpPr>
          <p:cNvPr id="1497" name="Google Shape;1497;p43"/>
          <p:cNvSpPr/>
          <p:nvPr/>
        </p:nvSpPr>
        <p:spPr>
          <a:xfrm>
            <a:off x="391755" y="3914461"/>
            <a:ext cx="2926180" cy="669240"/>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F97700"/>
                </a:solidFill>
                <a:latin typeface="Arial"/>
                <a:ea typeface="Arial"/>
                <a:cs typeface="Arial"/>
                <a:sym typeface="Arial"/>
              </a:rPr>
              <a:t>FREE WEBINARS </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200"/>
              <a:buFont typeface="Arial"/>
              <a:buNone/>
            </a:pPr>
            <a:r>
              <a:rPr lang="en" sz="1200" b="0" i="1" u="none" strike="noStrike" cap="none">
                <a:solidFill>
                  <a:srgbClr val="F97700"/>
                </a:solidFill>
                <a:latin typeface="Arial"/>
                <a:ea typeface="Arial"/>
                <a:cs typeface="Arial"/>
                <a:sym typeface="Arial"/>
              </a:rPr>
              <a:t>Sign up for free webinars with industry experts every fortnight!</a:t>
            </a:r>
            <a:endParaRPr sz="1800" b="0" i="0" u="none" strike="noStrike" cap="none">
              <a:solidFill>
                <a:schemeClr val="dk1"/>
              </a:solidFill>
              <a:latin typeface="Quattrocento Sans"/>
              <a:ea typeface="Quattrocento Sans"/>
              <a:cs typeface="Quattrocento Sans"/>
              <a:sym typeface="Quattrocento Sans"/>
            </a:endParaRPr>
          </a:p>
        </p:txBody>
      </p:sp>
      <p:pic>
        <p:nvPicPr>
          <p:cNvPr id="1498" name="Google Shape;1498;p43"/>
          <p:cNvPicPr preferRelativeResize="0"/>
          <p:nvPr/>
        </p:nvPicPr>
        <p:blipFill rotWithShape="1">
          <a:blip r:embed="rId7">
            <a:alphaModFix/>
          </a:blip>
          <a:srcRect/>
          <a:stretch/>
        </p:blipFill>
        <p:spPr>
          <a:xfrm>
            <a:off x="3714556" y="1646020"/>
            <a:ext cx="638899" cy="638899"/>
          </a:xfrm>
          <a:prstGeom prst="rect">
            <a:avLst/>
          </a:prstGeom>
          <a:noFill/>
          <a:ln>
            <a:noFill/>
          </a:ln>
        </p:spPr>
      </p:pic>
      <p:grpSp>
        <p:nvGrpSpPr>
          <p:cNvPr id="1499" name="Google Shape;1499;p43"/>
          <p:cNvGrpSpPr/>
          <p:nvPr/>
        </p:nvGrpSpPr>
        <p:grpSpPr>
          <a:xfrm>
            <a:off x="4889472" y="2526841"/>
            <a:ext cx="4209484" cy="2535645"/>
            <a:chOff x="4482563" y="4980191"/>
            <a:chExt cx="3128574" cy="1841396"/>
          </a:xfrm>
        </p:grpSpPr>
        <p:pic>
          <p:nvPicPr>
            <p:cNvPr id="1500" name="Google Shape;1500;p43"/>
            <p:cNvPicPr preferRelativeResize="0"/>
            <p:nvPr/>
          </p:nvPicPr>
          <p:blipFill rotWithShape="1">
            <a:blip r:embed="rId8">
              <a:alphaModFix/>
            </a:blip>
            <a:srcRect/>
            <a:stretch/>
          </p:blipFill>
          <p:spPr>
            <a:xfrm>
              <a:off x="4482563" y="4980191"/>
              <a:ext cx="3128574" cy="1841396"/>
            </a:xfrm>
            <a:prstGeom prst="rect">
              <a:avLst/>
            </a:prstGeom>
            <a:noFill/>
            <a:ln>
              <a:noFill/>
            </a:ln>
          </p:spPr>
        </p:pic>
        <p:pic>
          <p:nvPicPr>
            <p:cNvPr id="1501" name="Google Shape;1501;p43"/>
            <p:cNvPicPr preferRelativeResize="0"/>
            <p:nvPr/>
          </p:nvPicPr>
          <p:blipFill rotWithShape="1">
            <a:blip r:embed="rId9">
              <a:alphaModFix/>
            </a:blip>
            <a:srcRect/>
            <a:stretch/>
          </p:blipFill>
          <p:spPr>
            <a:xfrm>
              <a:off x="4906220" y="5127342"/>
              <a:ext cx="2275190" cy="1498325"/>
            </a:xfrm>
            <a:prstGeom prst="rect">
              <a:avLst/>
            </a:prstGeom>
            <a:noFill/>
            <a:ln>
              <a:noFill/>
            </a:ln>
          </p:spPr>
        </p:pic>
      </p:grpSp>
      <p:sp>
        <p:nvSpPr>
          <p:cNvPr id="1502" name="Google Shape;1502;p43"/>
          <p:cNvSpPr/>
          <p:nvPr/>
        </p:nvSpPr>
        <p:spPr>
          <a:xfrm>
            <a:off x="3370304" y="4181066"/>
            <a:ext cx="1647605" cy="410513"/>
          </a:xfrm>
          <a:prstGeom prst="rect">
            <a:avLst/>
          </a:prstGeom>
          <a:solidFill>
            <a:schemeClr val="dk2"/>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503" name="Google Shape;1503;p43"/>
          <p:cNvSpPr/>
          <p:nvPr/>
        </p:nvSpPr>
        <p:spPr>
          <a:xfrm>
            <a:off x="3300660" y="4117749"/>
            <a:ext cx="1647605" cy="410513"/>
          </a:xfrm>
          <a:prstGeom prst="rect">
            <a:avLst/>
          </a:prstGeom>
          <a:solidFill>
            <a:srgbClr val="D5DBE5"/>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504" name="Google Shape;1504;p43"/>
          <p:cNvSpPr/>
          <p:nvPr/>
        </p:nvSpPr>
        <p:spPr>
          <a:xfrm>
            <a:off x="3603165" y="4192724"/>
            <a:ext cx="1100301" cy="276927"/>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44546A"/>
                </a:solidFill>
                <a:latin typeface="Arial"/>
                <a:ea typeface="Arial"/>
                <a:cs typeface="Arial"/>
                <a:sym typeface="Arial"/>
              </a:rPr>
              <a:t>Enroll Now!</a:t>
            </a:r>
            <a:endParaRPr sz="1300" b="1" i="0" u="none" strike="noStrike" cap="none">
              <a:solidFill>
                <a:srgbClr val="000000"/>
              </a:solidFill>
              <a:latin typeface="Arial"/>
              <a:ea typeface="Arial"/>
              <a:cs typeface="Arial"/>
              <a:sym typeface="Arial"/>
            </a:endParaRPr>
          </a:p>
        </p:txBody>
      </p:sp>
      <p:pic>
        <p:nvPicPr>
          <p:cNvPr id="1505" name="Google Shape;1505;p43" descr="A picture containing symbol, font, logo, graphics&#10;&#10;Description automatically generated"/>
          <p:cNvPicPr preferRelativeResize="0"/>
          <p:nvPr/>
        </p:nvPicPr>
        <p:blipFill rotWithShape="1">
          <a:blip r:embed="rId3">
            <a:alphaModFix/>
          </a:blip>
          <a:srcRect/>
          <a:stretch/>
        </p:blipFill>
        <p:spPr>
          <a:xfrm>
            <a:off x="7813204" y="15574"/>
            <a:ext cx="1232521" cy="130992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44"/>
          <p:cNvSpPr/>
          <p:nvPr/>
        </p:nvSpPr>
        <p:spPr>
          <a:xfrm rot="-5400000">
            <a:off x="1455743" y="-430871"/>
            <a:ext cx="1262669" cy="3672535"/>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511" name="Google Shape;1511;p44"/>
          <p:cNvSpPr/>
          <p:nvPr/>
        </p:nvSpPr>
        <p:spPr>
          <a:xfrm>
            <a:off x="4059054" y="996959"/>
            <a:ext cx="4159545" cy="1038697"/>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FREE WEBINARS </a:t>
            </a:r>
            <a:endParaRPr sz="2100" b="0" i="0" u="none" strike="noStrike" cap="none">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Arial"/>
                <a:ea typeface="Arial"/>
                <a:cs typeface="Arial"/>
                <a:sym typeface="Arial"/>
              </a:rPr>
              <a:t>Sign up for free webinars with industry experts every fortnight!</a:t>
            </a:r>
            <a:endParaRPr sz="2100" b="0" i="0" u="none" strike="noStrike" cap="none">
              <a:solidFill>
                <a:schemeClr val="lt1"/>
              </a:solidFill>
              <a:latin typeface="Quattrocento Sans"/>
              <a:ea typeface="Quattrocento Sans"/>
              <a:cs typeface="Quattrocento Sans"/>
              <a:sym typeface="Quattrocento Sans"/>
            </a:endParaRPr>
          </a:p>
        </p:txBody>
      </p:sp>
      <p:sp>
        <p:nvSpPr>
          <p:cNvPr id="1512" name="Google Shape;1512;p44"/>
          <p:cNvSpPr/>
          <p:nvPr/>
        </p:nvSpPr>
        <p:spPr>
          <a:xfrm>
            <a:off x="4140084" y="2571750"/>
            <a:ext cx="3997485" cy="715532"/>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Contact us today!</a:t>
            </a:r>
            <a:endParaRPr sz="2100" b="0" i="0" u="none" strike="noStrike" cap="none">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Arial"/>
                <a:ea typeface="Arial"/>
                <a:cs typeface="Arial"/>
                <a:sym typeface="Arial"/>
              </a:rPr>
              <a:t>www.anubhavtrainings.com</a:t>
            </a:r>
            <a:endParaRPr sz="2100" b="0" i="0" u="none" strike="noStrike" cap="none">
              <a:solidFill>
                <a:schemeClr val="lt1"/>
              </a:solidFill>
              <a:latin typeface="Quattrocento Sans"/>
              <a:ea typeface="Quattrocento Sans"/>
              <a:cs typeface="Quattrocento Sans"/>
              <a:sym typeface="Quattrocento Sans"/>
            </a:endParaRPr>
          </a:p>
        </p:txBody>
      </p:sp>
      <p:sp>
        <p:nvSpPr>
          <p:cNvPr id="1513" name="Google Shape;1513;p44"/>
          <p:cNvSpPr/>
          <p:nvPr/>
        </p:nvSpPr>
        <p:spPr>
          <a:xfrm rot="-5400000">
            <a:off x="1465607" y="1086521"/>
            <a:ext cx="1350150" cy="3672536"/>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3"/>
        <p:cNvGrpSpPr/>
        <p:nvPr/>
      </p:nvGrpSpPr>
      <p:grpSpPr>
        <a:xfrm>
          <a:off x="0" y="0"/>
          <a:ext cx="0" cy="0"/>
          <a:chOff x="0" y="0"/>
          <a:chExt cx="0" cy="0"/>
        </a:xfrm>
      </p:grpSpPr>
      <p:pic>
        <p:nvPicPr>
          <p:cNvPr id="1374" name="Google Shape;1374;p28"/>
          <p:cNvPicPr preferRelativeResize="0"/>
          <p:nvPr/>
        </p:nvPicPr>
        <p:blipFill rotWithShape="1">
          <a:blip r:embed="rId3">
            <a:alphaModFix/>
          </a:blip>
          <a:srcRect/>
          <a:stretch/>
        </p:blipFill>
        <p:spPr>
          <a:xfrm>
            <a:off x="439500" y="455925"/>
            <a:ext cx="7599775" cy="3859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8"/>
        <p:cNvGrpSpPr/>
        <p:nvPr/>
      </p:nvGrpSpPr>
      <p:grpSpPr>
        <a:xfrm>
          <a:off x="0" y="0"/>
          <a:ext cx="0" cy="0"/>
          <a:chOff x="0" y="0"/>
          <a:chExt cx="0" cy="0"/>
        </a:xfrm>
      </p:grpSpPr>
      <p:sp>
        <p:nvSpPr>
          <p:cNvPr id="1379" name="Google Shape;1379;p29"/>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80" name="Google Shape;1380;p29"/>
          <p:cNvSpPr txBox="1"/>
          <p:nvPr/>
        </p:nvSpPr>
        <p:spPr>
          <a:xfrm>
            <a:off x="188675" y="278900"/>
            <a:ext cx="41016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700"/>
              <a:buFont typeface="Arial"/>
              <a:buNone/>
            </a:pPr>
            <a:r>
              <a:rPr lang="en" sz="1700" b="1" i="0" u="none" strike="noStrike" cap="none">
                <a:solidFill>
                  <a:srgbClr val="0070C0"/>
                </a:solidFill>
                <a:latin typeface="Calibri"/>
                <a:ea typeface="Calibri"/>
                <a:cs typeface="Calibri"/>
                <a:sym typeface="Calibri"/>
              </a:rPr>
              <a:t>EWM relevant serial number profile</a:t>
            </a:r>
            <a:endParaRPr sz="1700" b="1" i="0" u="none" strike="noStrike" cap="none">
              <a:solidFill>
                <a:srgbClr val="0070C0"/>
              </a:solidFill>
              <a:latin typeface="Calibri"/>
              <a:ea typeface="Calibri"/>
              <a:cs typeface="Calibri"/>
              <a:sym typeface="Calibri"/>
            </a:endParaRPr>
          </a:p>
        </p:txBody>
      </p:sp>
      <p:sp>
        <p:nvSpPr>
          <p:cNvPr id="1381" name="Google Shape;1381;p29"/>
          <p:cNvSpPr txBox="1"/>
          <p:nvPr/>
        </p:nvSpPr>
        <p:spPr>
          <a:xfrm>
            <a:off x="188675" y="626850"/>
            <a:ext cx="8113200" cy="6006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chemeClr val="dk1"/>
              </a:buClr>
              <a:buSzPts val="1100"/>
              <a:buFont typeface="Arial"/>
              <a:buNone/>
            </a:pPr>
            <a:r>
              <a:rPr lang="en" sz="1300" b="0" i="0" u="none" strike="noStrike" cap="none">
                <a:solidFill>
                  <a:srgbClr val="444444"/>
                </a:solidFill>
                <a:latin typeface="Calibri"/>
                <a:ea typeface="Calibri"/>
                <a:cs typeface="Calibri"/>
                <a:sym typeface="Calibri"/>
              </a:rPr>
              <a:t>IMG - Integration with Other SAP Components- Extended Warehouse Management- Additional Material Attributes- Attribute Values for Additional Material Master Fields- Define Serial Number Profile</a:t>
            </a:r>
            <a:endParaRPr sz="1300" b="0" i="0" u="none" strike="noStrike" cap="none">
              <a:solidFill>
                <a:srgbClr val="000000"/>
              </a:solidFill>
              <a:latin typeface="Calibri"/>
              <a:ea typeface="Calibri"/>
              <a:cs typeface="Calibri"/>
              <a:sym typeface="Calibri"/>
            </a:endParaRPr>
          </a:p>
        </p:txBody>
      </p:sp>
      <p:pic>
        <p:nvPicPr>
          <p:cNvPr id="1382" name="Google Shape;1382;p29"/>
          <p:cNvPicPr preferRelativeResize="0"/>
          <p:nvPr/>
        </p:nvPicPr>
        <p:blipFill rotWithShape="1">
          <a:blip r:embed="rId3">
            <a:alphaModFix/>
          </a:blip>
          <a:srcRect/>
          <a:stretch/>
        </p:blipFill>
        <p:spPr>
          <a:xfrm>
            <a:off x="324675" y="1271600"/>
            <a:ext cx="7566950" cy="2600325"/>
          </a:xfrm>
          <a:prstGeom prst="rect">
            <a:avLst/>
          </a:prstGeom>
          <a:noFill/>
          <a:ln>
            <a:noFill/>
          </a:ln>
        </p:spPr>
      </p:pic>
      <p:sp>
        <p:nvSpPr>
          <p:cNvPr id="1383" name="Google Shape;1383;p29"/>
          <p:cNvSpPr txBox="1"/>
          <p:nvPr/>
        </p:nvSpPr>
        <p:spPr>
          <a:xfrm>
            <a:off x="324675" y="3696725"/>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7"/>
        <p:cNvGrpSpPr/>
        <p:nvPr/>
      </p:nvGrpSpPr>
      <p:grpSpPr>
        <a:xfrm>
          <a:off x="0" y="0"/>
          <a:ext cx="0" cy="0"/>
          <a:chOff x="0" y="0"/>
          <a:chExt cx="0" cy="0"/>
        </a:xfrm>
      </p:grpSpPr>
      <p:sp>
        <p:nvSpPr>
          <p:cNvPr id="1388" name="Google Shape;1388;p30"/>
          <p:cNvSpPr txBox="1">
            <a:spLocks noGrp="1"/>
          </p:cNvSpPr>
          <p:nvPr>
            <p:ph type="title"/>
          </p:nvPr>
        </p:nvSpPr>
        <p:spPr>
          <a:xfrm>
            <a:off x="225874" y="297134"/>
            <a:ext cx="8229600" cy="5334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70C0"/>
              </a:buClr>
              <a:buSzPts val="2100"/>
              <a:buFont typeface="Quattrocento Sans"/>
              <a:buNone/>
            </a:pPr>
            <a:r>
              <a:rPr lang="en" sz="1800" b="1">
                <a:solidFill>
                  <a:srgbClr val="0070C0"/>
                </a:solidFill>
                <a:latin typeface="Calibri"/>
                <a:ea typeface="Calibri"/>
                <a:cs typeface="Calibri"/>
                <a:sym typeface="Calibri"/>
              </a:rPr>
              <a:t>Serialization at IM level</a:t>
            </a:r>
            <a:endParaRPr sz="1800" b="1">
              <a:solidFill>
                <a:srgbClr val="0070C0"/>
              </a:solidFill>
              <a:latin typeface="Calibri"/>
              <a:ea typeface="Calibri"/>
              <a:cs typeface="Calibri"/>
              <a:sym typeface="Calibri"/>
            </a:endParaRPr>
          </a:p>
          <a:p>
            <a:pPr marL="0" marR="0" lvl="0" indent="0" algn="l" rtl="0">
              <a:lnSpc>
                <a:spcPct val="100000"/>
              </a:lnSpc>
              <a:spcBef>
                <a:spcPts val="0"/>
              </a:spcBef>
              <a:spcAft>
                <a:spcPts val="0"/>
              </a:spcAft>
              <a:buClr>
                <a:srgbClr val="0070C0"/>
              </a:buClr>
              <a:buSzPts val="2100"/>
              <a:buFont typeface="Quattrocento Sans"/>
              <a:buNone/>
            </a:pPr>
            <a:endParaRPr sz="1800" b="1">
              <a:solidFill>
                <a:srgbClr val="0070C0"/>
              </a:solidFill>
              <a:latin typeface="Calibri"/>
              <a:ea typeface="Calibri"/>
              <a:cs typeface="Calibri"/>
              <a:sym typeface="Calibri"/>
            </a:endParaRPr>
          </a:p>
        </p:txBody>
      </p:sp>
      <p:sp>
        <p:nvSpPr>
          <p:cNvPr id="1389" name="Google Shape;1389;p30"/>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90" name="Google Shape;1390;p30"/>
          <p:cNvSpPr txBox="1"/>
          <p:nvPr/>
        </p:nvSpPr>
        <p:spPr>
          <a:xfrm>
            <a:off x="176650" y="574200"/>
            <a:ext cx="78669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300"/>
              <a:buFont typeface="Arial"/>
              <a:buNone/>
            </a:pPr>
            <a:r>
              <a:rPr lang="en" sz="1300" b="0" i="0" u="none" strike="noStrike" cap="none">
                <a:solidFill>
                  <a:srgbClr val="444444"/>
                </a:solidFill>
                <a:latin typeface="Calibri"/>
                <a:ea typeface="Calibri"/>
                <a:cs typeface="Calibri"/>
                <a:sym typeface="Calibri"/>
              </a:rPr>
              <a:t>Create Material – maintain Sales general data &amp; WM execution views</a:t>
            </a:r>
            <a:endParaRPr sz="1300" b="0" i="0" u="none" strike="noStrike" cap="none">
              <a:solidFill>
                <a:srgbClr val="000000"/>
              </a:solidFill>
              <a:latin typeface="Arial"/>
              <a:ea typeface="Arial"/>
              <a:cs typeface="Arial"/>
              <a:sym typeface="Arial"/>
            </a:endParaRPr>
          </a:p>
        </p:txBody>
      </p:sp>
      <p:pic>
        <p:nvPicPr>
          <p:cNvPr id="1391" name="Google Shape;1391;p30"/>
          <p:cNvPicPr preferRelativeResize="0"/>
          <p:nvPr/>
        </p:nvPicPr>
        <p:blipFill rotWithShape="1">
          <a:blip r:embed="rId3">
            <a:alphaModFix/>
          </a:blip>
          <a:srcRect/>
          <a:stretch/>
        </p:blipFill>
        <p:spPr>
          <a:xfrm>
            <a:off x="275100" y="971550"/>
            <a:ext cx="7321199" cy="3200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5"/>
        <p:cNvGrpSpPr/>
        <p:nvPr/>
      </p:nvGrpSpPr>
      <p:grpSpPr>
        <a:xfrm>
          <a:off x="0" y="0"/>
          <a:ext cx="0" cy="0"/>
          <a:chOff x="0" y="0"/>
          <a:chExt cx="0" cy="0"/>
        </a:xfrm>
      </p:grpSpPr>
      <p:sp>
        <p:nvSpPr>
          <p:cNvPr id="1396" name="Google Shape;1396;p31"/>
          <p:cNvSpPr txBox="1"/>
          <p:nvPr/>
        </p:nvSpPr>
        <p:spPr>
          <a:xfrm>
            <a:off x="147650" y="311750"/>
            <a:ext cx="8154300" cy="4386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650"/>
              <a:buFont typeface="Arial"/>
              <a:buNone/>
            </a:pPr>
            <a:r>
              <a:rPr lang="en" sz="1650" b="1" i="0" u="none" strike="noStrike" cap="none">
                <a:solidFill>
                  <a:srgbClr val="0070C0"/>
                </a:solidFill>
                <a:latin typeface="Calibri"/>
                <a:ea typeface="Calibri"/>
                <a:cs typeface="Calibri"/>
                <a:sym typeface="Calibri"/>
              </a:rPr>
              <a:t>Define Warehouse Number-Dependent Serial Number Profiles</a:t>
            </a:r>
            <a:endParaRPr sz="1700" b="0" i="0" u="none" strike="noStrike" cap="none">
              <a:solidFill>
                <a:srgbClr val="000000"/>
              </a:solidFill>
              <a:latin typeface="Arial"/>
              <a:ea typeface="Arial"/>
              <a:cs typeface="Arial"/>
              <a:sym typeface="Arial"/>
            </a:endParaRPr>
          </a:p>
        </p:txBody>
      </p:sp>
      <p:sp>
        <p:nvSpPr>
          <p:cNvPr id="1397" name="Google Shape;1397;p31"/>
          <p:cNvSpPr txBox="1"/>
          <p:nvPr/>
        </p:nvSpPr>
        <p:spPr>
          <a:xfrm>
            <a:off x="147650" y="688550"/>
            <a:ext cx="8712000" cy="6006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chemeClr val="dk1"/>
              </a:buClr>
              <a:buSzPts val="1100"/>
              <a:buFont typeface="Arial"/>
              <a:buNone/>
            </a:pPr>
            <a:r>
              <a:rPr lang="en" sz="1300" b="0" i="0" u="none" strike="noStrike" cap="none">
                <a:solidFill>
                  <a:srgbClr val="444444"/>
                </a:solidFill>
                <a:latin typeface="Calibri"/>
                <a:ea typeface="Calibri"/>
                <a:cs typeface="Calibri"/>
                <a:sym typeface="Calibri"/>
              </a:rPr>
              <a:t>IMG- SCM Extended Warehouse Management- Extended Warehouse Management- Master Data-Product- Define Serial Number Profile-Define Warehouse Number-Dependent Serial Number Profiles</a:t>
            </a:r>
            <a:endParaRPr sz="1300" b="0" i="0" u="none" strike="noStrike" cap="none">
              <a:solidFill>
                <a:srgbClr val="000000"/>
              </a:solidFill>
              <a:latin typeface="Calibri"/>
              <a:ea typeface="Calibri"/>
              <a:cs typeface="Calibri"/>
              <a:sym typeface="Calibri"/>
            </a:endParaRPr>
          </a:p>
        </p:txBody>
      </p:sp>
      <p:pic>
        <p:nvPicPr>
          <p:cNvPr id="1398" name="Google Shape;1398;p31"/>
          <p:cNvPicPr preferRelativeResize="0"/>
          <p:nvPr/>
        </p:nvPicPr>
        <p:blipFill rotWithShape="1">
          <a:blip r:embed="rId3">
            <a:alphaModFix/>
          </a:blip>
          <a:srcRect/>
          <a:stretch/>
        </p:blipFill>
        <p:spPr>
          <a:xfrm>
            <a:off x="242625" y="1290625"/>
            <a:ext cx="7936126" cy="25622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54</Slides>
  <Notes>54</Notes>
  <HiddenSlides>0</HiddenSlides>
  <ScaleCrop>false</ScaleCrop>
  <HeadingPairs>
    <vt:vector size="4" baseType="variant">
      <vt:variant>
        <vt:lpstr>Theme</vt:lpstr>
      </vt:variant>
      <vt:variant>
        <vt:i4>2</vt:i4>
      </vt:variant>
      <vt:variant>
        <vt:lpstr>Slide Titles</vt:lpstr>
      </vt:variant>
      <vt:variant>
        <vt:i4>54</vt:i4>
      </vt:variant>
    </vt:vector>
  </HeadingPairs>
  <TitlesOfParts>
    <vt:vector size="56" baseType="lpstr">
      <vt:lpstr>Office Theme</vt:lpstr>
      <vt:lpstr>Office Theme</vt:lpstr>
      <vt:lpstr>SAP EWM  EXTENDED WAREHOUSE MANAGEMENT TRAINING</vt:lpstr>
      <vt:lpstr>PowerPoint Presentation</vt:lpstr>
      <vt:lpstr>  Serial Number management  </vt:lpstr>
      <vt:lpstr>PowerPoint Presentation</vt:lpstr>
      <vt:lpstr>PowerPoint Presentation</vt:lpstr>
      <vt:lpstr>PowerPoint Presentation</vt:lpstr>
      <vt:lpstr>PowerPoint Presentation</vt:lpstr>
      <vt:lpstr>Serialization at IM level </vt:lpstr>
      <vt:lpstr>PowerPoint Presentation</vt:lpstr>
      <vt:lpstr>Settings for Warehouse Number</vt:lpstr>
      <vt:lpstr>Maintain Warehouse Product master</vt:lpstr>
      <vt:lpstr>Test Case Inbound Delivery </vt:lpstr>
      <vt:lpstr>PowerPoint Presentation</vt:lpstr>
      <vt:lpstr>PowerPoint Presentation</vt:lpstr>
      <vt:lpstr>Packing &gt;&gt; GR &gt;&gt; Create Warehouse Tasks </vt:lpstr>
      <vt:lpstr>VAS (Value added services)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3.POSC Configuration</vt:lpstr>
      <vt:lpstr>Define POSC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EWM  EXTENDED WAREHOUSE MANAGEMENT TRAINING</dc:title>
  <cp:revision>23</cp:revision>
  <dcterms:modified xsi:type="dcterms:W3CDTF">2023-08-06T16:56:04Z</dcterms:modified>
</cp:coreProperties>
</file>